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48"/>
  </p:notesMasterIdLst>
  <p:sldIdLst>
    <p:sldId id="49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21" r:id="rId30"/>
    <p:sldId id="506" r:id="rId31"/>
    <p:sldId id="507" r:id="rId32"/>
    <p:sldId id="508" r:id="rId33"/>
    <p:sldId id="509" r:id="rId34"/>
    <p:sldId id="510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520" r:id="rId45"/>
    <p:sldId id="428" r:id="rId46"/>
    <p:sldId id="464" r:id="rId47"/>
    <p:sldId id="429" r:id="rId49"/>
    <p:sldId id="450" r:id="rId50"/>
    <p:sldId id="346" r:id="rId51"/>
    <p:sldId id="347" r:id="rId52"/>
    <p:sldId id="462" r:id="rId53"/>
    <p:sldId id="279" r:id="rId54"/>
    <p:sldId id="454" r:id="rId55"/>
    <p:sldId id="453" r:id="rId56"/>
    <p:sldId id="352" r:id="rId57"/>
    <p:sldId id="455" r:id="rId58"/>
    <p:sldId id="354" r:id="rId59"/>
    <p:sldId id="355" r:id="rId60"/>
    <p:sldId id="463" r:id="rId61"/>
    <p:sldId id="417" r:id="rId62"/>
    <p:sldId id="553" r:id="rId6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FF"/>
    <a:srgbClr val="006666"/>
    <a:srgbClr val="000099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601"/>
    <p:restoredTop sz="94660"/>
  </p:normalViewPr>
  <p:slideViewPr>
    <p:cSldViewPr showGuides="1">
      <p:cViewPr varScale="1">
        <p:scale>
          <a:sx n="79" d="100"/>
          <a:sy n="79" d="100"/>
        </p:scale>
        <p:origin x="-750" y="-84"/>
      </p:cViewPr>
      <p:guideLst>
        <p:guide orient="horz" pos="2183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64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85.wmf"/><Relationship Id="rId8" Type="http://schemas.openxmlformats.org/officeDocument/2006/relationships/image" Target="../media/image84.wmf"/><Relationship Id="rId7" Type="http://schemas.openxmlformats.org/officeDocument/2006/relationships/image" Target="../media/image77.png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6" Type="http://schemas.openxmlformats.org/officeDocument/2006/relationships/image" Target="../media/image92.wmf"/><Relationship Id="rId15" Type="http://schemas.openxmlformats.org/officeDocument/2006/relationships/image" Target="../media/image91.wmf"/><Relationship Id="rId14" Type="http://schemas.openxmlformats.org/officeDocument/2006/relationships/image" Target="../media/image90.wmf"/><Relationship Id="rId13" Type="http://schemas.openxmlformats.org/officeDocument/2006/relationships/image" Target="../media/image89.wmf"/><Relationship Id="rId12" Type="http://schemas.openxmlformats.org/officeDocument/2006/relationships/image" Target="../media/image88.wmf"/><Relationship Id="rId11" Type="http://schemas.openxmlformats.org/officeDocument/2006/relationships/image" Target="../media/image87.wmf"/><Relationship Id="rId10" Type="http://schemas.openxmlformats.org/officeDocument/2006/relationships/image" Target="../media/image86.wmf"/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8" Type="http://schemas.openxmlformats.org/officeDocument/2006/relationships/image" Target="../media/image104.wmf"/><Relationship Id="rId17" Type="http://schemas.openxmlformats.org/officeDocument/2006/relationships/image" Target="../media/image103.wmf"/><Relationship Id="rId16" Type="http://schemas.openxmlformats.org/officeDocument/2006/relationships/image" Target="../media/image102.wmf"/><Relationship Id="rId15" Type="http://schemas.openxmlformats.org/officeDocument/2006/relationships/image" Target="../media/image90.wmf"/><Relationship Id="rId14" Type="http://schemas.openxmlformats.org/officeDocument/2006/relationships/image" Target="../media/image101.wmf"/><Relationship Id="rId13" Type="http://schemas.openxmlformats.org/officeDocument/2006/relationships/image" Target="../media/image100.wmf"/><Relationship Id="rId12" Type="http://schemas.openxmlformats.org/officeDocument/2006/relationships/image" Target="../media/image73.wmf"/><Relationship Id="rId11" Type="http://schemas.openxmlformats.org/officeDocument/2006/relationships/image" Target="../media/image72.wmf"/><Relationship Id="rId10" Type="http://schemas.openxmlformats.org/officeDocument/2006/relationships/image" Target="../media/image71.wmf"/><Relationship Id="rId1" Type="http://schemas.openxmlformats.org/officeDocument/2006/relationships/image" Target="../media/image94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99.wmf"/><Relationship Id="rId5" Type="http://schemas.openxmlformats.org/officeDocument/2006/relationships/image" Target="../media/image105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2" Type="http://schemas.openxmlformats.org/officeDocument/2006/relationships/image" Target="../media/image112.wmf"/><Relationship Id="rId21" Type="http://schemas.openxmlformats.org/officeDocument/2006/relationships/image" Target="../media/image111.wmf"/><Relationship Id="rId20" Type="http://schemas.openxmlformats.org/officeDocument/2006/relationships/image" Target="../media/image110.wmf"/><Relationship Id="rId2" Type="http://schemas.openxmlformats.org/officeDocument/2006/relationships/image" Target="../media/image95.wmf"/><Relationship Id="rId19" Type="http://schemas.openxmlformats.org/officeDocument/2006/relationships/image" Target="../media/image109.wmf"/><Relationship Id="rId18" Type="http://schemas.openxmlformats.org/officeDocument/2006/relationships/image" Target="../media/image108.wmf"/><Relationship Id="rId17" Type="http://schemas.openxmlformats.org/officeDocument/2006/relationships/image" Target="../media/image107.wmf"/><Relationship Id="rId16" Type="http://schemas.openxmlformats.org/officeDocument/2006/relationships/image" Target="../media/image106.wmf"/><Relationship Id="rId15" Type="http://schemas.openxmlformats.org/officeDocument/2006/relationships/image" Target="../media/image103.wmf"/><Relationship Id="rId14" Type="http://schemas.openxmlformats.org/officeDocument/2006/relationships/image" Target="../media/image101.wmf"/><Relationship Id="rId13" Type="http://schemas.openxmlformats.org/officeDocument/2006/relationships/image" Target="../media/image100.wmf"/><Relationship Id="rId12" Type="http://schemas.openxmlformats.org/officeDocument/2006/relationships/image" Target="../media/image73.wmf"/><Relationship Id="rId11" Type="http://schemas.openxmlformats.org/officeDocument/2006/relationships/image" Target="../media/image72.wmf"/><Relationship Id="rId10" Type="http://schemas.openxmlformats.org/officeDocument/2006/relationships/image" Target="../media/image71.wmf"/><Relationship Id="rId1" Type="http://schemas.openxmlformats.org/officeDocument/2006/relationships/image" Target="../media/image94.wmf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image" Target="../media/image95.wmf"/><Relationship Id="rId7" Type="http://schemas.openxmlformats.org/officeDocument/2006/relationships/image" Target="../media/image94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3" Type="http://schemas.openxmlformats.org/officeDocument/2006/relationships/image" Target="../media/image70.wmf"/><Relationship Id="rId21" Type="http://schemas.openxmlformats.org/officeDocument/2006/relationships/image" Target="../media/image115.wmf"/><Relationship Id="rId20" Type="http://schemas.openxmlformats.org/officeDocument/2006/relationships/image" Target="../media/image112.wmf"/><Relationship Id="rId2" Type="http://schemas.openxmlformats.org/officeDocument/2006/relationships/image" Target="../media/image69.wmf"/><Relationship Id="rId19" Type="http://schemas.openxmlformats.org/officeDocument/2006/relationships/image" Target="../media/image111.wmf"/><Relationship Id="rId18" Type="http://schemas.openxmlformats.org/officeDocument/2006/relationships/image" Target="../media/image110.wmf"/><Relationship Id="rId17" Type="http://schemas.openxmlformats.org/officeDocument/2006/relationships/image" Target="../media/image114.wmf"/><Relationship Id="rId16" Type="http://schemas.openxmlformats.org/officeDocument/2006/relationships/image" Target="../media/image108.wmf"/><Relationship Id="rId15" Type="http://schemas.openxmlformats.org/officeDocument/2006/relationships/image" Target="../media/image107.wmf"/><Relationship Id="rId14" Type="http://schemas.openxmlformats.org/officeDocument/2006/relationships/image" Target="../media/image106.wmf"/><Relationship Id="rId13" Type="http://schemas.openxmlformats.org/officeDocument/2006/relationships/image" Target="../media/image101.wmf"/><Relationship Id="rId12" Type="http://schemas.openxmlformats.org/officeDocument/2006/relationships/image" Target="../media/image99.wmf"/><Relationship Id="rId11" Type="http://schemas.openxmlformats.org/officeDocument/2006/relationships/image" Target="../media/image113.wmf"/><Relationship Id="rId10" Type="http://schemas.openxmlformats.org/officeDocument/2006/relationships/image" Target="../media/image97.wmf"/><Relationship Id="rId1" Type="http://schemas.openxmlformats.org/officeDocument/2006/relationships/image" Target="../media/image6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image" Target="../media/image99.wmf"/><Relationship Id="rId7" Type="http://schemas.openxmlformats.org/officeDocument/2006/relationships/image" Target="../media/image118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3" Type="http://schemas.openxmlformats.org/officeDocument/2006/relationships/image" Target="../media/image94.wmf"/><Relationship Id="rId2" Type="http://schemas.openxmlformats.org/officeDocument/2006/relationships/image" Target="../media/image116.wmf"/><Relationship Id="rId18" Type="http://schemas.openxmlformats.org/officeDocument/2006/relationships/image" Target="../media/image128.wmf"/><Relationship Id="rId17" Type="http://schemas.openxmlformats.org/officeDocument/2006/relationships/image" Target="../media/image127.wmf"/><Relationship Id="rId16" Type="http://schemas.openxmlformats.org/officeDocument/2006/relationships/image" Target="../media/image126.wmf"/><Relationship Id="rId15" Type="http://schemas.openxmlformats.org/officeDocument/2006/relationships/image" Target="../media/image125.wmf"/><Relationship Id="rId14" Type="http://schemas.openxmlformats.org/officeDocument/2006/relationships/image" Target="../media/image124.wmf"/><Relationship Id="rId13" Type="http://schemas.openxmlformats.org/officeDocument/2006/relationships/image" Target="../media/image123.wmf"/><Relationship Id="rId12" Type="http://schemas.openxmlformats.org/officeDocument/2006/relationships/image" Target="../media/image122.wmf"/><Relationship Id="rId11" Type="http://schemas.openxmlformats.org/officeDocument/2006/relationships/image" Target="../media/image121.wmf"/><Relationship Id="rId10" Type="http://schemas.openxmlformats.org/officeDocument/2006/relationships/image" Target="../media/image120.wmf"/><Relationship Id="rId1" Type="http://schemas.openxmlformats.org/officeDocument/2006/relationships/image" Target="../media/image11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35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6" name="页眉占位符 2150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endParaRPr lang="zh-CN" altLang="en-US" sz="1200" strike="noStrike" noProof="1" dirty="0"/>
          </a:p>
        </p:txBody>
      </p:sp>
      <p:sp>
        <p:nvSpPr>
          <p:cNvPr id="21507" name="日期占位符 21506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zh-CN" altLang="en-US" sz="1200" strike="noStrike" noProof="1" dirty="0"/>
          </a:p>
        </p:txBody>
      </p:sp>
      <p:sp>
        <p:nvSpPr>
          <p:cNvPr id="5124" name="幻灯片图像占位符 21507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文本占位符 21508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510" name="页脚占位符 2150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fontAlgn="base"/>
            <a:endParaRPr lang="zh-CN" altLang="en-US" sz="1200" strike="noStrike" noProof="1" dirty="0"/>
          </a:p>
        </p:txBody>
      </p:sp>
      <p:sp>
        <p:nvSpPr>
          <p:cNvPr id="21511" name="灯片编号占位符 21510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幻灯片图像占位符 19457"/>
          <p:cNvSpPr>
            <a:spLocks noGrp="1" noRo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6" name="文本占位符 19458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ln/>
        </p:spPr>
        <p:txBody>
          <a:bodyPr wrap="square" lIns="91440" tIns="45720" rIns="91440" bIns="45720" anchor="t" anchorCtr="0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2227" name="灯片编号占位符 1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indent="0" algn="r"/>
            <a:fld id="{9A0DB2DC-4C9A-4742-B13C-FB6460FD3503}" type="slidenum">
              <a:rPr lang="en-US" altLang="en-US" sz="1200" dirty="0">
                <a:solidFill>
                  <a:schemeClr val="tx1"/>
                </a:solidFill>
              </a:rPr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2825750"/>
            <a:ext cx="7772400" cy="1036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>
                <a:solidFill>
                  <a:srgbClr val="157D53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4057650"/>
            <a:ext cx="6400800" cy="7540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1pPr>
            <a:lvl2pPr marL="457200" lvl="1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2pPr>
            <a:lvl3pPr marL="914400" lvl="2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3pPr>
            <a:lvl4pPr marL="1371600" lvl="3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4pPr>
            <a:lvl5pPr marL="1828800" lvl="4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14350"/>
            <a:ext cx="2057400" cy="56118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14350"/>
            <a:ext cx="6052930" cy="56118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514350"/>
            <a:ext cx="8229600" cy="56118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2825750"/>
            <a:ext cx="7772400" cy="1036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>
                <a:solidFill>
                  <a:srgbClr val="157D53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4057650"/>
            <a:ext cx="6400800" cy="7540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1pPr>
            <a:lvl2pPr marL="457200" lvl="1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2pPr>
            <a:lvl3pPr marL="914400" lvl="2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3pPr>
            <a:lvl4pPr marL="1371600" lvl="3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4pPr>
            <a:lvl5pPr marL="1828800" lvl="4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14350"/>
            <a:ext cx="2057400" cy="56118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14350"/>
            <a:ext cx="6052930" cy="56118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514350"/>
            <a:ext cx="8229600" cy="56118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2825750"/>
            <a:ext cx="7772400" cy="1036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>
                <a:solidFill>
                  <a:srgbClr val="157D53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4057650"/>
            <a:ext cx="6400800" cy="7540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1pPr>
            <a:lvl2pPr marL="457200" lvl="1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2pPr>
            <a:lvl3pPr marL="914400" lvl="2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3pPr>
            <a:lvl4pPr marL="1371600" lvl="3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4pPr>
            <a:lvl5pPr marL="1828800" lvl="4" indent="0" algn="ctr">
              <a:buNone/>
              <a:defRPr sz="2000">
                <a:solidFill>
                  <a:srgbClr val="0F6146"/>
                </a:solidFill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14350"/>
            <a:ext cx="2057400" cy="56118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14350"/>
            <a:ext cx="6052930" cy="56118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514350"/>
            <a:ext cx="8229600" cy="56118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1012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1012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1012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bg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6.png"/><Relationship Id="rId2" Type="http://schemas.microsoft.com/office/2007/relationships/media" Target="file:///D:\&#29702;&#35770;&#21147;&#23398;\&#29702;&#35770;&#21147;&#23398;&#35270;&#39057;\&#29255;&#22836;-video_20180722_223552.mp4" TargetMode="External"/><Relationship Id="rId1" Type="http://schemas.openxmlformats.org/officeDocument/2006/relationships/video" Target="file:///D:\&#29702;&#35770;&#21147;&#23398;\&#29702;&#35770;&#21147;&#23398;&#35270;&#39057;\&#29255;&#22836;-video_20180722_223552.mp4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media" Target="file:///D:\&#29702;&#35770;&#21147;&#23398;\&#29702;&#35770;&#21147;&#23398;&#35270;&#39057;\&#32032;&#26448;84--&#27874;&#26031;&#39039;&#26426;&#22120;&#20154;.mp4" TargetMode="External"/><Relationship Id="rId3" Type="http://schemas.openxmlformats.org/officeDocument/2006/relationships/video" Target="file:///D:\&#29702;&#35770;&#21147;&#23398;\&#29702;&#35770;&#21147;&#23398;&#35270;&#39057;\&#32032;&#26448;84--&#27874;&#26031;&#39039;&#26426;&#22120;&#20154;.mp4" TargetMode="External"/><Relationship Id="rId2" Type="http://schemas.openxmlformats.org/officeDocument/2006/relationships/image" Target="../media/image2.png"/><Relationship Id="rId1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5" Type="http://schemas.microsoft.com/office/2007/relationships/media" Target="file:///D:\&#29702;&#35770;&#21147;&#23398;\&#29702;&#35770;&#21147;&#23398;&#35270;&#39057;\a01-&#34892;&#36208;&#26426;&#26500;video_2018072220237.mp4" TargetMode="External"/><Relationship Id="rId4" Type="http://schemas.openxmlformats.org/officeDocument/2006/relationships/video" Target="file:///D:\&#29702;&#35770;&#21147;&#23398;\&#29702;&#35770;&#21147;&#23398;&#35270;&#39057;\a01-&#34892;&#36208;&#26426;&#26500;video_2018072220237.mp4" TargetMode="External"/><Relationship Id="rId3" Type="http://schemas.openxmlformats.org/officeDocument/2006/relationships/image" Target="../media/image3.png"/><Relationship Id="rId2" Type="http://schemas.microsoft.com/office/2007/relationships/media" Target="file:///D:\&#29702;&#35770;&#21147;&#23398;\&#29702;&#35770;&#21147;&#23398;&#35270;&#39057;\a03-&#22868;&#36305;&#30340;&#39532;video_20180723_111028.mp4" TargetMode="External"/><Relationship Id="rId1" Type="http://schemas.openxmlformats.org/officeDocument/2006/relationships/video" Target="file:///D:\&#29702;&#35770;&#21147;&#23398;\&#29702;&#35770;&#21147;&#23398;&#35270;&#39057;\a03-&#22868;&#36305;&#30340;&#39532;video_20180723_111028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file:///D:\&#29702;&#35770;&#21147;&#23398;\&#29702;&#35770;&#21147;&#23398;&#35270;&#39057;\a01-&#26408;&#26448;&#29255;&#22836;video_20180723_112632.mp4" TargetMode="External"/><Relationship Id="rId1" Type="http://schemas.openxmlformats.org/officeDocument/2006/relationships/video" Target="file:///D:\&#29702;&#35770;&#21147;&#23398;\&#29702;&#35770;&#21147;&#23398;&#35270;&#39057;\a01-&#26408;&#26448;&#29255;&#22836;video_20180723_112632.mp4" TargetMode="Externa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wmf"/><Relationship Id="rId6" Type="http://schemas.openxmlformats.org/officeDocument/2006/relationships/oleObject" Target="../embeddings/oleObject3.bin"/><Relationship Id="rId5" Type="http://schemas.openxmlformats.org/officeDocument/2006/relationships/slide" Target="slide3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wmf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.png"/><Relationship Id="rId12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18.jpeg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8" Type="http://schemas.openxmlformats.org/officeDocument/2006/relationships/image" Target="../media/image11.png"/><Relationship Id="rId7" Type="http://schemas.openxmlformats.org/officeDocument/2006/relationships/image" Target="../media/image9.pn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2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8" Type="http://schemas.openxmlformats.org/officeDocument/2006/relationships/image" Target="../media/image11.png"/><Relationship Id="rId7" Type="http://schemas.openxmlformats.org/officeDocument/2006/relationships/image" Target="../media/image9.png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slide" Target="slide1.xml"/><Relationship Id="rId2" Type="http://schemas.openxmlformats.org/officeDocument/2006/relationships/image" Target="../media/image12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" Target="slide1.xml"/><Relationship Id="rId7" Type="http://schemas.openxmlformats.org/officeDocument/2006/relationships/image" Target="../media/image12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3" Type="http://schemas.openxmlformats.org/officeDocument/2006/relationships/vmlDrawing" Target="../drawings/vmlDrawing6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1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7.png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6.png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8.png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5.png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2.wav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8" Type="http://schemas.openxmlformats.org/officeDocument/2006/relationships/image" Target="../media/image11.png"/><Relationship Id="rId7" Type="http://schemas.openxmlformats.org/officeDocument/2006/relationships/image" Target="../media/image9.png"/><Relationship Id="rId6" Type="http://schemas.openxmlformats.org/officeDocument/2006/relationships/image" Target="../media/image4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1.png"/><Relationship Id="rId3" Type="http://schemas.openxmlformats.org/officeDocument/2006/relationships/oleObject" Target="../embeddings/oleObject16.bin"/><Relationship Id="rId2" Type="http://schemas.openxmlformats.org/officeDocument/2006/relationships/image" Target="../media/image40.png"/><Relationship Id="rId12" Type="http://schemas.openxmlformats.org/officeDocument/2006/relationships/vmlDrawing" Target="../drawings/vmlDrawing1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1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7" Type="http://schemas.openxmlformats.org/officeDocument/2006/relationships/image" Target="../media/image11.png"/><Relationship Id="rId6" Type="http://schemas.openxmlformats.org/officeDocument/2006/relationships/image" Target="../media/image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audio" Target="../media/audio2.wav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7" Type="http://schemas.openxmlformats.org/officeDocument/2006/relationships/image" Target="../media/image11.png"/><Relationship Id="rId6" Type="http://schemas.openxmlformats.org/officeDocument/2006/relationships/image" Target="../media/image52.png"/><Relationship Id="rId5" Type="http://schemas.microsoft.com/office/2007/relationships/media" Target="file:///D:\&#29702;&#35770;&#21147;&#23398;\&#29702;&#35770;&#21147;&#23398;&#35270;&#39057;\XXgear_6.avi" TargetMode="External"/><Relationship Id="rId4" Type="http://schemas.openxmlformats.org/officeDocument/2006/relationships/video" Target="file:///D:\&#29702;&#35770;&#21147;&#23398;\&#29702;&#35770;&#21147;&#23398;&#35270;&#39057;\XXgear_6.avi" TargetMode="External"/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1" Type="http://schemas.openxmlformats.org/officeDocument/2006/relationships/slideLayout" Target="../slideLayouts/slideLayout7.xml"/><Relationship Id="rId10" Type="http://schemas.openxmlformats.org/officeDocument/2006/relationships/audio" Target="../media/audio2.wav"/><Relationship Id="rId1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hyperlink" Target="&#22266;&#23450;&#38128;&#21463;&#21147;.swf" TargetMode="External"/><Relationship Id="rId7" Type="http://schemas.openxmlformats.org/officeDocument/2006/relationships/image" Target="../media/image55.png"/><Relationship Id="rId6" Type="http://schemas.microsoft.com/office/2007/relationships/media" Target="file:///D:\&#29702;&#35770;&#21147;&#23398;\&#29702;&#35770;&#21147;&#23398;&#35270;&#39057;\a01-&#38750;&#24179;&#21160;&#22235;&#36830;&#26438;TnsMv.avi" TargetMode="External"/><Relationship Id="rId5" Type="http://schemas.openxmlformats.org/officeDocument/2006/relationships/video" Target="file:///D:\&#29702;&#35770;&#21147;&#23398;\&#29702;&#35770;&#21147;&#23398;&#35270;&#39057;\a01-&#38750;&#24179;&#21160;&#22235;&#36830;&#26438;TnsMv.avi" TargetMode="External"/><Relationship Id="rId4" Type="http://schemas.openxmlformats.org/officeDocument/2006/relationships/image" Target="../media/image54.jpeg"/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6.xml"/><Relationship Id="rId12" Type="http://schemas.openxmlformats.org/officeDocument/2006/relationships/audio" Target="../media/audio1.wav"/><Relationship Id="rId11" Type="http://schemas.openxmlformats.org/officeDocument/2006/relationships/image" Target="../media/image2.png"/><Relationship Id="rId1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7.png"/><Relationship Id="rId3" Type="http://schemas.openxmlformats.org/officeDocument/2006/relationships/oleObject" Target="../embeddings/oleObject20.bin"/><Relationship Id="rId2" Type="http://schemas.openxmlformats.org/officeDocument/2006/relationships/image" Target="../media/image56.png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61.png"/><Relationship Id="rId7" Type="http://schemas.openxmlformats.org/officeDocument/2006/relationships/oleObject" Target="../embeddings/oleObject24.bin"/><Relationship Id="rId6" Type="http://schemas.openxmlformats.org/officeDocument/2006/relationships/image" Target="../media/image60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9.png"/><Relationship Id="rId3" Type="http://schemas.openxmlformats.org/officeDocument/2006/relationships/oleObject" Target="../embeddings/oleObject22.bin"/><Relationship Id="rId2" Type="http://schemas.openxmlformats.org/officeDocument/2006/relationships/image" Target="../media/image58.png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5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4" Type="http://schemas.openxmlformats.org/officeDocument/2006/relationships/image" Target="../media/image11.png"/><Relationship Id="rId13" Type="http://schemas.openxmlformats.org/officeDocument/2006/relationships/image" Target="../media/image9.png"/><Relationship Id="rId12" Type="http://schemas.openxmlformats.org/officeDocument/2006/relationships/image" Target="../media/image63.png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62.png"/><Relationship Id="rId1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7.png"/><Relationship Id="rId3" Type="http://schemas.openxmlformats.org/officeDocument/2006/relationships/oleObject" Target="../embeddings/oleObject28.bin"/><Relationship Id="rId2" Type="http://schemas.openxmlformats.org/officeDocument/2006/relationships/image" Target="../media/image64.png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a01-&#21032;&#24202;01.AVI" TargetMode="External"/><Relationship Id="rId1" Type="http://schemas.openxmlformats.org/officeDocument/2006/relationships/video" Target="file:///D:\&#29702;&#35770;&#21147;&#23398;\&#29702;&#35770;&#21147;&#23398;&#35270;&#39057;\a01-&#21032;&#24202;01.AVI" TargetMode="Externa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5.png"/><Relationship Id="rId7" Type="http://schemas.microsoft.com/office/2007/relationships/media" Target="file:///D:\&#29702;&#35770;&#21147;&#23398;\&#29702;&#35770;&#21147;&#23398;&#35270;&#39057;\a01-&#21032;&#24202;01.AVI" TargetMode="External"/><Relationship Id="rId6" Type="http://schemas.openxmlformats.org/officeDocument/2006/relationships/video" Target="file:///D:\&#29702;&#35770;&#21147;&#23398;\&#29702;&#35770;&#21147;&#23398;&#35270;&#39057;\a01-&#21032;&#24202;01.AVI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66.png"/><Relationship Id="rId3" Type="http://schemas.openxmlformats.org/officeDocument/2006/relationships/oleObject" Target="../embeddings/oleObject30.bin"/><Relationship Id="rId2" Type="http://schemas.openxmlformats.org/officeDocument/2006/relationships/image" Target="../media/image65.png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1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1.wmf"/><Relationship Id="rId19" Type="http://schemas.openxmlformats.org/officeDocument/2006/relationships/notesSlide" Target="../notesSlides/notesSlide1.xml"/><Relationship Id="rId18" Type="http://schemas.openxmlformats.org/officeDocument/2006/relationships/vmlDrawing" Target="../drawings/vmlDrawing1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38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31.bin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74.png"/><Relationship Id="rId2" Type="http://schemas.microsoft.com/office/2007/relationships/media" Target="file:///D:\&#29702;&#35770;&#21147;&#23398;\&#29702;&#35770;&#21147;&#23398;&#35270;&#39057;\&#21069;&#22863;08&#19977;&#24320;&#19977;&#21512;&#30340;&#23567;&#38593;&#22612;-4M45s_&#36716;.avi" TargetMode="External"/><Relationship Id="rId1" Type="http://schemas.openxmlformats.org/officeDocument/2006/relationships/video" Target="file:///D:\&#29702;&#35770;&#21147;&#23398;\&#29702;&#35770;&#21147;&#23398;&#35270;&#39057;\&#21069;&#22863;08&#19977;&#24320;&#19977;&#21512;&#30340;&#23567;&#38593;&#22612;-4M45s_&#36716;.avi" TargetMode="Externa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.png"/><Relationship Id="rId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" Type="http://schemas.openxmlformats.org/officeDocument/2006/relationships/image" Target="../media/image76.jpe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3.wav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9.png"/><Relationship Id="rId2" Type="http://schemas.openxmlformats.org/officeDocument/2006/relationships/image" Target="../media/image77.png"/><Relationship Id="rId1" Type="http://schemas.openxmlformats.org/officeDocument/2006/relationships/oleObject" Target="../embeddings/oleObject39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.bin"/><Relationship Id="rId8" Type="http://schemas.openxmlformats.org/officeDocument/2006/relationships/image" Target="../media/image81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2.bin"/><Relationship Id="rId42" Type="http://schemas.openxmlformats.org/officeDocument/2006/relationships/vmlDrawing" Target="../drawings/vmlDrawing18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2.png"/><Relationship Id="rId4" Type="http://schemas.openxmlformats.org/officeDocument/2006/relationships/image" Target="../media/image79.wmf"/><Relationship Id="rId3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8" Type="http://schemas.openxmlformats.org/officeDocument/2006/relationships/image" Target="../media/image92.wmf"/><Relationship Id="rId37" Type="http://schemas.openxmlformats.org/officeDocument/2006/relationships/oleObject" Target="../embeddings/oleObject61.bin"/><Relationship Id="rId36" Type="http://schemas.openxmlformats.org/officeDocument/2006/relationships/image" Target="../media/image91.wmf"/><Relationship Id="rId35" Type="http://schemas.openxmlformats.org/officeDocument/2006/relationships/oleObject" Target="../embeddings/oleObject60.bin"/><Relationship Id="rId34" Type="http://schemas.openxmlformats.org/officeDocument/2006/relationships/image" Target="../media/image90.wmf"/><Relationship Id="rId33" Type="http://schemas.openxmlformats.org/officeDocument/2006/relationships/oleObject" Target="../embeddings/oleObject59.bin"/><Relationship Id="rId32" Type="http://schemas.openxmlformats.org/officeDocument/2006/relationships/oleObject" Target="../embeddings/oleObject58.bin"/><Relationship Id="rId31" Type="http://schemas.openxmlformats.org/officeDocument/2006/relationships/image" Target="../media/image89.wmf"/><Relationship Id="rId30" Type="http://schemas.openxmlformats.org/officeDocument/2006/relationships/oleObject" Target="../embeddings/oleObject57.bin"/><Relationship Id="rId3" Type="http://schemas.openxmlformats.org/officeDocument/2006/relationships/oleObject" Target="../embeddings/oleObject41.bin"/><Relationship Id="rId29" Type="http://schemas.openxmlformats.org/officeDocument/2006/relationships/image" Target="../media/image88.wmf"/><Relationship Id="rId28" Type="http://schemas.openxmlformats.org/officeDocument/2006/relationships/oleObject" Target="../embeddings/oleObject56.bin"/><Relationship Id="rId27" Type="http://schemas.openxmlformats.org/officeDocument/2006/relationships/image" Target="../media/image87.wmf"/><Relationship Id="rId26" Type="http://schemas.openxmlformats.org/officeDocument/2006/relationships/oleObject" Target="../embeddings/oleObject55.bin"/><Relationship Id="rId25" Type="http://schemas.openxmlformats.org/officeDocument/2006/relationships/image" Target="../media/image86.wmf"/><Relationship Id="rId24" Type="http://schemas.openxmlformats.org/officeDocument/2006/relationships/oleObject" Target="../embeddings/oleObject54.bin"/><Relationship Id="rId23" Type="http://schemas.openxmlformats.org/officeDocument/2006/relationships/image" Target="../media/image85.wmf"/><Relationship Id="rId22" Type="http://schemas.openxmlformats.org/officeDocument/2006/relationships/oleObject" Target="../embeddings/oleObject53.bin"/><Relationship Id="rId21" Type="http://schemas.openxmlformats.org/officeDocument/2006/relationships/image" Target="../media/image84.wmf"/><Relationship Id="rId20" Type="http://schemas.openxmlformats.org/officeDocument/2006/relationships/oleObject" Target="../embeddings/oleObject52.bin"/><Relationship Id="rId2" Type="http://schemas.openxmlformats.org/officeDocument/2006/relationships/image" Target="../media/image78.wmf"/><Relationship Id="rId19" Type="http://schemas.openxmlformats.org/officeDocument/2006/relationships/oleObject" Target="../embeddings/oleObject51.bin"/><Relationship Id="rId18" Type="http://schemas.openxmlformats.org/officeDocument/2006/relationships/oleObject" Target="../embeddings/oleObject50.bin"/><Relationship Id="rId17" Type="http://schemas.openxmlformats.org/officeDocument/2006/relationships/oleObject" Target="../embeddings/oleObject49.bin"/><Relationship Id="rId16" Type="http://schemas.openxmlformats.org/officeDocument/2006/relationships/oleObject" Target="../embeddings/oleObject48.bin"/><Relationship Id="rId15" Type="http://schemas.openxmlformats.org/officeDocument/2006/relationships/oleObject" Target="../embeddings/oleObject47.bin"/><Relationship Id="rId14" Type="http://schemas.openxmlformats.org/officeDocument/2006/relationships/image" Target="../media/image77.png"/><Relationship Id="rId13" Type="http://schemas.openxmlformats.org/officeDocument/2006/relationships/oleObject" Target="../embeddings/oleObject46.bin"/><Relationship Id="rId12" Type="http://schemas.openxmlformats.org/officeDocument/2006/relationships/image" Target="../media/image83.wmf"/><Relationship Id="rId11" Type="http://schemas.openxmlformats.org/officeDocument/2006/relationships/oleObject" Target="../embeddings/oleObject45.bin"/><Relationship Id="rId10" Type="http://schemas.openxmlformats.org/officeDocument/2006/relationships/image" Target="../media/image82.wmf"/><Relationship Id="rId1" Type="http://schemas.openxmlformats.org/officeDocument/2006/relationships/oleObject" Target="../embeddings/oleObject40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" Type="http://schemas.openxmlformats.org/officeDocument/2006/relationships/image" Target="../media/image93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68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.png"/><Relationship Id="rId1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62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6.png"/><Relationship Id="rId2" Type="http://schemas.microsoft.com/office/2007/relationships/media" Target="file:///D:\&#29702;&#35770;&#21147;&#23398;\&#29702;&#35770;&#21147;&#23398;&#35270;&#39057;\a01-&#29305;&#27530;&#29228;&#22353;&#36710;.mp4" TargetMode="External"/><Relationship Id="rId1" Type="http://schemas.openxmlformats.org/officeDocument/2006/relationships/video" Target="file:///D:\&#29702;&#35770;&#21147;&#23398;\&#29702;&#35770;&#21147;&#23398;&#35270;&#39057;\a01-&#29305;&#27530;&#29228;&#22353;&#36710;.mp4" TargetMode="Externa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70.bin"/><Relationship Id="rId43" Type="http://schemas.openxmlformats.org/officeDocument/2006/relationships/vmlDrawing" Target="../drawings/vmlDrawing20.vml"/><Relationship Id="rId42" Type="http://schemas.openxmlformats.org/officeDocument/2006/relationships/slideLayout" Target="../slideLayouts/slideLayout19.xml"/><Relationship Id="rId41" Type="http://schemas.openxmlformats.org/officeDocument/2006/relationships/image" Target="../media/image2.png"/><Relationship Id="rId4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" Type="http://schemas.openxmlformats.org/officeDocument/2006/relationships/image" Target="../media/image95.wmf"/><Relationship Id="rId39" Type="http://schemas.openxmlformats.org/officeDocument/2006/relationships/oleObject" Target="../embeddings/oleObject88.bin"/><Relationship Id="rId38" Type="http://schemas.openxmlformats.org/officeDocument/2006/relationships/oleObject" Target="../embeddings/oleObject87.bin"/><Relationship Id="rId37" Type="http://schemas.openxmlformats.org/officeDocument/2006/relationships/image" Target="../media/image104.wmf"/><Relationship Id="rId36" Type="http://schemas.openxmlformats.org/officeDocument/2006/relationships/oleObject" Target="../embeddings/oleObject86.bin"/><Relationship Id="rId35" Type="http://schemas.openxmlformats.org/officeDocument/2006/relationships/image" Target="../media/image103.wmf"/><Relationship Id="rId34" Type="http://schemas.openxmlformats.org/officeDocument/2006/relationships/oleObject" Target="../embeddings/oleObject85.bin"/><Relationship Id="rId33" Type="http://schemas.openxmlformats.org/officeDocument/2006/relationships/image" Target="../media/image102.wmf"/><Relationship Id="rId32" Type="http://schemas.openxmlformats.org/officeDocument/2006/relationships/oleObject" Target="../embeddings/oleObject84.bin"/><Relationship Id="rId31" Type="http://schemas.openxmlformats.org/officeDocument/2006/relationships/image" Target="../media/image90.wmf"/><Relationship Id="rId30" Type="http://schemas.openxmlformats.org/officeDocument/2006/relationships/oleObject" Target="../embeddings/oleObject83.bin"/><Relationship Id="rId3" Type="http://schemas.openxmlformats.org/officeDocument/2006/relationships/oleObject" Target="../embeddings/oleObject69.bin"/><Relationship Id="rId29" Type="http://schemas.openxmlformats.org/officeDocument/2006/relationships/image" Target="../media/image101.wmf"/><Relationship Id="rId28" Type="http://schemas.openxmlformats.org/officeDocument/2006/relationships/oleObject" Target="../embeddings/oleObject82.bin"/><Relationship Id="rId27" Type="http://schemas.openxmlformats.org/officeDocument/2006/relationships/image" Target="../media/image100.wmf"/><Relationship Id="rId26" Type="http://schemas.openxmlformats.org/officeDocument/2006/relationships/oleObject" Target="../embeddings/oleObject81.bin"/><Relationship Id="rId25" Type="http://schemas.openxmlformats.org/officeDocument/2006/relationships/oleObject" Target="../embeddings/oleObject80.bin"/><Relationship Id="rId24" Type="http://schemas.openxmlformats.org/officeDocument/2006/relationships/image" Target="../media/image73.wmf"/><Relationship Id="rId23" Type="http://schemas.openxmlformats.org/officeDocument/2006/relationships/oleObject" Target="../embeddings/oleObject79.bin"/><Relationship Id="rId22" Type="http://schemas.openxmlformats.org/officeDocument/2006/relationships/image" Target="../media/image72.wmf"/><Relationship Id="rId21" Type="http://schemas.openxmlformats.org/officeDocument/2006/relationships/oleObject" Target="../embeddings/oleObject78.bin"/><Relationship Id="rId20" Type="http://schemas.openxmlformats.org/officeDocument/2006/relationships/image" Target="../media/image71.wmf"/><Relationship Id="rId2" Type="http://schemas.openxmlformats.org/officeDocument/2006/relationships/image" Target="../media/image94.wmf"/><Relationship Id="rId19" Type="http://schemas.openxmlformats.org/officeDocument/2006/relationships/oleObject" Target="../embeddings/oleObject77.bin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98.wmf"/><Relationship Id="rId1" Type="http://schemas.openxmlformats.org/officeDocument/2006/relationships/oleObject" Target="../embeddings/oleObject68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92.bin"/><Relationship Id="rId6" Type="http://schemas.openxmlformats.org/officeDocument/2006/relationships/image" Target="../media/image96.wmf"/><Relationship Id="rId52" Type="http://schemas.openxmlformats.org/officeDocument/2006/relationships/vmlDrawing" Target="../drawings/vmlDrawing21.vml"/><Relationship Id="rId51" Type="http://schemas.openxmlformats.org/officeDocument/2006/relationships/slideLayout" Target="../slideLayouts/slideLayout19.xml"/><Relationship Id="rId50" Type="http://schemas.openxmlformats.org/officeDocument/2006/relationships/image" Target="../media/image2.png"/><Relationship Id="rId5" Type="http://schemas.openxmlformats.org/officeDocument/2006/relationships/oleObject" Target="../embeddings/oleObject91.bin"/><Relationship Id="rId4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8" Type="http://schemas.openxmlformats.org/officeDocument/2006/relationships/oleObject" Target="../embeddings/oleObject114.bin"/><Relationship Id="rId47" Type="http://schemas.openxmlformats.org/officeDocument/2006/relationships/oleObject" Target="../embeddings/oleObject113.bin"/><Relationship Id="rId46" Type="http://schemas.openxmlformats.org/officeDocument/2006/relationships/image" Target="../media/image112.wmf"/><Relationship Id="rId45" Type="http://schemas.openxmlformats.org/officeDocument/2006/relationships/oleObject" Target="../embeddings/oleObject112.bin"/><Relationship Id="rId44" Type="http://schemas.openxmlformats.org/officeDocument/2006/relationships/image" Target="../media/image111.wmf"/><Relationship Id="rId43" Type="http://schemas.openxmlformats.org/officeDocument/2006/relationships/oleObject" Target="../embeddings/oleObject111.bin"/><Relationship Id="rId42" Type="http://schemas.openxmlformats.org/officeDocument/2006/relationships/image" Target="../media/image110.wmf"/><Relationship Id="rId41" Type="http://schemas.openxmlformats.org/officeDocument/2006/relationships/oleObject" Target="../embeddings/oleObject110.bin"/><Relationship Id="rId40" Type="http://schemas.openxmlformats.org/officeDocument/2006/relationships/image" Target="../media/image109.wmf"/><Relationship Id="rId4" Type="http://schemas.openxmlformats.org/officeDocument/2006/relationships/image" Target="../media/image95.wmf"/><Relationship Id="rId39" Type="http://schemas.openxmlformats.org/officeDocument/2006/relationships/oleObject" Target="../embeddings/oleObject109.bin"/><Relationship Id="rId38" Type="http://schemas.openxmlformats.org/officeDocument/2006/relationships/image" Target="../media/image108.wmf"/><Relationship Id="rId37" Type="http://schemas.openxmlformats.org/officeDocument/2006/relationships/oleObject" Target="../embeddings/oleObject108.bin"/><Relationship Id="rId36" Type="http://schemas.openxmlformats.org/officeDocument/2006/relationships/image" Target="../media/image107.wmf"/><Relationship Id="rId35" Type="http://schemas.openxmlformats.org/officeDocument/2006/relationships/oleObject" Target="../embeddings/oleObject107.bin"/><Relationship Id="rId34" Type="http://schemas.openxmlformats.org/officeDocument/2006/relationships/oleObject" Target="../embeddings/oleObject106.bin"/><Relationship Id="rId33" Type="http://schemas.openxmlformats.org/officeDocument/2006/relationships/image" Target="../media/image106.wmf"/><Relationship Id="rId32" Type="http://schemas.openxmlformats.org/officeDocument/2006/relationships/oleObject" Target="../embeddings/oleObject105.bin"/><Relationship Id="rId31" Type="http://schemas.openxmlformats.org/officeDocument/2006/relationships/oleObject" Target="../embeddings/oleObject104.bin"/><Relationship Id="rId30" Type="http://schemas.openxmlformats.org/officeDocument/2006/relationships/image" Target="../media/image103.wmf"/><Relationship Id="rId3" Type="http://schemas.openxmlformats.org/officeDocument/2006/relationships/oleObject" Target="../embeddings/oleObject90.bin"/><Relationship Id="rId29" Type="http://schemas.openxmlformats.org/officeDocument/2006/relationships/oleObject" Target="../embeddings/oleObject103.bin"/><Relationship Id="rId28" Type="http://schemas.openxmlformats.org/officeDocument/2006/relationships/image" Target="../media/image101.wmf"/><Relationship Id="rId27" Type="http://schemas.openxmlformats.org/officeDocument/2006/relationships/oleObject" Target="../embeddings/oleObject102.bin"/><Relationship Id="rId26" Type="http://schemas.openxmlformats.org/officeDocument/2006/relationships/image" Target="../media/image100.wmf"/><Relationship Id="rId25" Type="http://schemas.openxmlformats.org/officeDocument/2006/relationships/oleObject" Target="../embeddings/oleObject101.bin"/><Relationship Id="rId24" Type="http://schemas.openxmlformats.org/officeDocument/2006/relationships/image" Target="../media/image73.wmf"/><Relationship Id="rId23" Type="http://schemas.openxmlformats.org/officeDocument/2006/relationships/oleObject" Target="../embeddings/oleObject100.bin"/><Relationship Id="rId22" Type="http://schemas.openxmlformats.org/officeDocument/2006/relationships/image" Target="../media/image72.wmf"/><Relationship Id="rId21" Type="http://schemas.openxmlformats.org/officeDocument/2006/relationships/oleObject" Target="../embeddings/oleObject99.bin"/><Relationship Id="rId20" Type="http://schemas.openxmlformats.org/officeDocument/2006/relationships/image" Target="../media/image71.wmf"/><Relationship Id="rId2" Type="http://schemas.openxmlformats.org/officeDocument/2006/relationships/image" Target="../media/image94.wmf"/><Relationship Id="rId19" Type="http://schemas.openxmlformats.org/officeDocument/2006/relationships/oleObject" Target="../embeddings/oleObject98.bin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97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96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95.bin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94.bin"/><Relationship Id="rId10" Type="http://schemas.openxmlformats.org/officeDocument/2006/relationships/image" Target="../media/image105.wmf"/><Relationship Id="rId1" Type="http://schemas.openxmlformats.org/officeDocument/2006/relationships/oleObject" Target="../embeddings/oleObject89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9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68.wmf"/><Relationship Id="rId16" Type="http://schemas.openxmlformats.org/officeDocument/2006/relationships/vmlDrawing" Target="../drawings/vmlDrawing22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.png"/><Relationship Id="rId1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120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115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5.bin"/><Relationship Id="rId8" Type="http://schemas.openxmlformats.org/officeDocument/2006/relationships/image" Target="../media/image71.wmf"/><Relationship Id="rId7" Type="http://schemas.openxmlformats.org/officeDocument/2006/relationships/oleObject" Target="../embeddings/oleObject124.bin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23.bin"/><Relationship Id="rId49" Type="http://schemas.openxmlformats.org/officeDocument/2006/relationships/vmlDrawing" Target="../drawings/vmlDrawing23.vml"/><Relationship Id="rId48" Type="http://schemas.openxmlformats.org/officeDocument/2006/relationships/slideLayout" Target="../slideLayouts/slideLayout19.xml"/><Relationship Id="rId47" Type="http://schemas.openxmlformats.org/officeDocument/2006/relationships/image" Target="../media/image2.png"/><Relationship Id="rId46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5" Type="http://schemas.openxmlformats.org/officeDocument/2006/relationships/image" Target="../media/image115.wmf"/><Relationship Id="rId44" Type="http://schemas.openxmlformats.org/officeDocument/2006/relationships/oleObject" Target="../embeddings/oleObject144.bin"/><Relationship Id="rId43" Type="http://schemas.openxmlformats.org/officeDocument/2006/relationships/oleObject" Target="../embeddings/oleObject143.bin"/><Relationship Id="rId42" Type="http://schemas.openxmlformats.org/officeDocument/2006/relationships/oleObject" Target="../embeddings/oleObject142.bin"/><Relationship Id="rId41" Type="http://schemas.openxmlformats.org/officeDocument/2006/relationships/image" Target="../media/image112.wmf"/><Relationship Id="rId40" Type="http://schemas.openxmlformats.org/officeDocument/2006/relationships/oleObject" Target="../embeddings/oleObject141.bin"/><Relationship Id="rId4" Type="http://schemas.openxmlformats.org/officeDocument/2006/relationships/image" Target="../media/image69.wmf"/><Relationship Id="rId39" Type="http://schemas.openxmlformats.org/officeDocument/2006/relationships/image" Target="../media/image111.wmf"/><Relationship Id="rId38" Type="http://schemas.openxmlformats.org/officeDocument/2006/relationships/oleObject" Target="../embeddings/oleObject140.bin"/><Relationship Id="rId37" Type="http://schemas.openxmlformats.org/officeDocument/2006/relationships/image" Target="../media/image110.wmf"/><Relationship Id="rId36" Type="http://schemas.openxmlformats.org/officeDocument/2006/relationships/oleObject" Target="../embeddings/oleObject139.bin"/><Relationship Id="rId35" Type="http://schemas.openxmlformats.org/officeDocument/2006/relationships/image" Target="../media/image114.wmf"/><Relationship Id="rId34" Type="http://schemas.openxmlformats.org/officeDocument/2006/relationships/oleObject" Target="../embeddings/oleObject138.bin"/><Relationship Id="rId33" Type="http://schemas.openxmlformats.org/officeDocument/2006/relationships/image" Target="../media/image108.wmf"/><Relationship Id="rId32" Type="http://schemas.openxmlformats.org/officeDocument/2006/relationships/oleObject" Target="../embeddings/oleObject137.bin"/><Relationship Id="rId31" Type="http://schemas.openxmlformats.org/officeDocument/2006/relationships/image" Target="../media/image107.wmf"/><Relationship Id="rId30" Type="http://schemas.openxmlformats.org/officeDocument/2006/relationships/oleObject" Target="../embeddings/oleObject136.bin"/><Relationship Id="rId3" Type="http://schemas.openxmlformats.org/officeDocument/2006/relationships/oleObject" Target="../embeddings/oleObject122.bin"/><Relationship Id="rId29" Type="http://schemas.openxmlformats.org/officeDocument/2006/relationships/image" Target="../media/image106.wmf"/><Relationship Id="rId28" Type="http://schemas.openxmlformats.org/officeDocument/2006/relationships/oleObject" Target="../embeddings/oleObject135.bin"/><Relationship Id="rId27" Type="http://schemas.openxmlformats.org/officeDocument/2006/relationships/oleObject" Target="../embeddings/oleObject134.bin"/><Relationship Id="rId26" Type="http://schemas.openxmlformats.org/officeDocument/2006/relationships/image" Target="../media/image101.wmf"/><Relationship Id="rId25" Type="http://schemas.openxmlformats.org/officeDocument/2006/relationships/oleObject" Target="../embeddings/oleObject133.bin"/><Relationship Id="rId24" Type="http://schemas.openxmlformats.org/officeDocument/2006/relationships/image" Target="../media/image99.wmf"/><Relationship Id="rId23" Type="http://schemas.openxmlformats.org/officeDocument/2006/relationships/oleObject" Target="../embeddings/oleObject132.bin"/><Relationship Id="rId22" Type="http://schemas.openxmlformats.org/officeDocument/2006/relationships/image" Target="../media/image113.wmf"/><Relationship Id="rId21" Type="http://schemas.openxmlformats.org/officeDocument/2006/relationships/oleObject" Target="../embeddings/oleObject131.bin"/><Relationship Id="rId20" Type="http://schemas.openxmlformats.org/officeDocument/2006/relationships/image" Target="../media/image97.wmf"/><Relationship Id="rId2" Type="http://schemas.openxmlformats.org/officeDocument/2006/relationships/image" Target="../media/image68.wmf"/><Relationship Id="rId19" Type="http://schemas.openxmlformats.org/officeDocument/2006/relationships/oleObject" Target="../embeddings/oleObject130.bin"/><Relationship Id="rId18" Type="http://schemas.openxmlformats.org/officeDocument/2006/relationships/image" Target="../media/image96.wmf"/><Relationship Id="rId17" Type="http://schemas.openxmlformats.org/officeDocument/2006/relationships/oleObject" Target="../embeddings/oleObject129.bin"/><Relationship Id="rId16" Type="http://schemas.openxmlformats.org/officeDocument/2006/relationships/image" Target="../media/image95.wmf"/><Relationship Id="rId15" Type="http://schemas.openxmlformats.org/officeDocument/2006/relationships/oleObject" Target="../embeddings/oleObject128.bin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127.bin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126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121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145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0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149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48.bin"/><Relationship Id="rId43" Type="http://schemas.openxmlformats.org/officeDocument/2006/relationships/vmlDrawing" Target="../drawings/vmlDrawing25.vml"/><Relationship Id="rId42" Type="http://schemas.openxmlformats.org/officeDocument/2006/relationships/slideLayout" Target="../slideLayouts/slideLayout7.xml"/><Relationship Id="rId41" Type="http://schemas.openxmlformats.org/officeDocument/2006/relationships/image" Target="../media/image2.png"/><Relationship Id="rId40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4" Type="http://schemas.openxmlformats.org/officeDocument/2006/relationships/image" Target="../media/image116.wmf"/><Relationship Id="rId39" Type="http://schemas.openxmlformats.org/officeDocument/2006/relationships/oleObject" Target="../embeddings/oleObject166.bin"/><Relationship Id="rId38" Type="http://schemas.openxmlformats.org/officeDocument/2006/relationships/image" Target="../media/image128.wmf"/><Relationship Id="rId37" Type="http://schemas.openxmlformats.org/officeDocument/2006/relationships/oleObject" Target="../embeddings/oleObject165.bin"/><Relationship Id="rId36" Type="http://schemas.openxmlformats.org/officeDocument/2006/relationships/image" Target="../media/image127.wmf"/><Relationship Id="rId35" Type="http://schemas.openxmlformats.org/officeDocument/2006/relationships/oleObject" Target="../embeddings/oleObject164.bin"/><Relationship Id="rId34" Type="http://schemas.openxmlformats.org/officeDocument/2006/relationships/image" Target="../media/image126.wmf"/><Relationship Id="rId33" Type="http://schemas.openxmlformats.org/officeDocument/2006/relationships/oleObject" Target="../embeddings/oleObject163.bin"/><Relationship Id="rId32" Type="http://schemas.openxmlformats.org/officeDocument/2006/relationships/image" Target="../media/image125.wmf"/><Relationship Id="rId31" Type="http://schemas.openxmlformats.org/officeDocument/2006/relationships/oleObject" Target="../embeddings/oleObject162.bin"/><Relationship Id="rId30" Type="http://schemas.openxmlformats.org/officeDocument/2006/relationships/image" Target="../media/image124.wmf"/><Relationship Id="rId3" Type="http://schemas.openxmlformats.org/officeDocument/2006/relationships/oleObject" Target="../embeddings/oleObject147.bin"/><Relationship Id="rId29" Type="http://schemas.openxmlformats.org/officeDocument/2006/relationships/oleObject" Target="../embeddings/oleObject161.bin"/><Relationship Id="rId28" Type="http://schemas.openxmlformats.org/officeDocument/2006/relationships/image" Target="../media/image123.wmf"/><Relationship Id="rId27" Type="http://schemas.openxmlformats.org/officeDocument/2006/relationships/oleObject" Target="../embeddings/oleObject160.bin"/><Relationship Id="rId26" Type="http://schemas.openxmlformats.org/officeDocument/2006/relationships/image" Target="../media/image122.wmf"/><Relationship Id="rId25" Type="http://schemas.openxmlformats.org/officeDocument/2006/relationships/oleObject" Target="../embeddings/oleObject159.bin"/><Relationship Id="rId24" Type="http://schemas.openxmlformats.org/officeDocument/2006/relationships/oleObject" Target="../embeddings/oleObject158.bin"/><Relationship Id="rId23" Type="http://schemas.openxmlformats.org/officeDocument/2006/relationships/image" Target="../media/image121.wmf"/><Relationship Id="rId22" Type="http://schemas.openxmlformats.org/officeDocument/2006/relationships/oleObject" Target="../embeddings/oleObject157.bin"/><Relationship Id="rId21" Type="http://schemas.openxmlformats.org/officeDocument/2006/relationships/image" Target="../media/image120.wmf"/><Relationship Id="rId20" Type="http://schemas.openxmlformats.org/officeDocument/2006/relationships/oleObject" Target="../embeddings/oleObject156.bin"/><Relationship Id="rId2" Type="http://schemas.openxmlformats.org/officeDocument/2006/relationships/image" Target="../media/image117.wmf"/><Relationship Id="rId19" Type="http://schemas.openxmlformats.org/officeDocument/2006/relationships/image" Target="../media/image119.wmf"/><Relationship Id="rId18" Type="http://schemas.openxmlformats.org/officeDocument/2006/relationships/oleObject" Target="../embeddings/oleObject155.bin"/><Relationship Id="rId17" Type="http://schemas.openxmlformats.org/officeDocument/2006/relationships/oleObject" Target="../embeddings/oleObject154.bin"/><Relationship Id="rId16" Type="http://schemas.openxmlformats.org/officeDocument/2006/relationships/image" Target="../media/image99.wmf"/><Relationship Id="rId15" Type="http://schemas.openxmlformats.org/officeDocument/2006/relationships/oleObject" Target="../embeddings/oleObject153.bin"/><Relationship Id="rId14" Type="http://schemas.openxmlformats.org/officeDocument/2006/relationships/image" Target="../media/image118.wmf"/><Relationship Id="rId13" Type="http://schemas.openxmlformats.org/officeDocument/2006/relationships/oleObject" Target="../embeddings/oleObject152.bin"/><Relationship Id="rId12" Type="http://schemas.openxmlformats.org/officeDocument/2006/relationships/image" Target="../media/image97.wmf"/><Relationship Id="rId11" Type="http://schemas.openxmlformats.org/officeDocument/2006/relationships/oleObject" Target="../embeddings/oleObject151.bin"/><Relationship Id="rId10" Type="http://schemas.openxmlformats.org/officeDocument/2006/relationships/image" Target="../media/image96.wmf"/><Relationship Id="rId1" Type="http://schemas.openxmlformats.org/officeDocument/2006/relationships/oleObject" Target="../embeddings/oleObject146.bin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2" Type="http://schemas.openxmlformats.org/officeDocument/2006/relationships/image" Target="../media/image129.wmf"/><Relationship Id="rId1" Type="http://schemas.openxmlformats.org/officeDocument/2006/relationships/oleObject" Target="../embeddings/oleObject167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wmf"/><Relationship Id="rId8" Type="http://schemas.openxmlformats.org/officeDocument/2006/relationships/oleObject" Target="../embeddings/oleObject170.bin"/><Relationship Id="rId7" Type="http://schemas.openxmlformats.org/officeDocument/2006/relationships/image" Target="../media/image130.wmf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hyperlink" Target="../../&#29702;&#35770;&#21147;&#23398;/ketangchengji/&#35838;&#22530;&#25104;&#32489;&#30331;&#35760;&#31243;&#24207;ok.exe" TargetMode="External"/><Relationship Id="rId2" Type="http://schemas.openxmlformats.org/officeDocument/2006/relationships/image" Target="../media/image129.wmf"/><Relationship Id="rId17" Type="http://schemas.openxmlformats.org/officeDocument/2006/relationships/vmlDrawing" Target="../drawings/vmlDrawing27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34.wmf"/><Relationship Id="rId14" Type="http://schemas.openxmlformats.org/officeDocument/2006/relationships/oleObject" Target="../embeddings/oleObject173.bin"/><Relationship Id="rId13" Type="http://schemas.openxmlformats.org/officeDocument/2006/relationships/image" Target="../media/image133.wmf"/><Relationship Id="rId12" Type="http://schemas.openxmlformats.org/officeDocument/2006/relationships/oleObject" Target="../embeddings/oleObject172.bin"/><Relationship Id="rId11" Type="http://schemas.openxmlformats.org/officeDocument/2006/relationships/image" Target="../media/image132.wmf"/><Relationship Id="rId10" Type="http://schemas.openxmlformats.org/officeDocument/2006/relationships/oleObject" Target="../embeddings/oleObject171.bin"/><Relationship Id="rId1" Type="http://schemas.openxmlformats.org/officeDocument/2006/relationships/oleObject" Target="../embeddings/oleObject168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.png"/><Relationship Id="rId2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1" Type="http://schemas.openxmlformats.org/officeDocument/2006/relationships/hyperlink" Target="../../&#29702;&#35770;&#21147;&#23398;/ketangchengji/&#35838;&#22530;&#25104;&#32489;&#30331;&#35760;&#31243;&#24207;ok.exe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7" Type="http://schemas.microsoft.com/office/2007/relationships/media" Target="file:///D:\&#29702;&#35770;&#21147;&#23398;\&#29702;&#35770;&#21147;&#23398;&#35270;&#39057;\a1-&#35299;&#37322;3&#31181;&#37096;&#20998;.mp4" TargetMode="External"/><Relationship Id="rId6" Type="http://schemas.openxmlformats.org/officeDocument/2006/relationships/video" Target="file:///D:\&#29702;&#35770;&#21147;&#23398;\&#29702;&#35770;&#21147;&#23398;&#35270;&#39057;\a1-&#35299;&#37322;3&#31181;&#37096;&#20998;.mp4" TargetMode="External"/><Relationship Id="rId5" Type="http://schemas.microsoft.com/office/2007/relationships/media" Target="file:///D:\&#29702;&#35770;&#21147;&#23398;\&#29702;&#35770;&#21147;&#23398;&#35270;&#39057;\a01-&#38750;&#22278;&#24418;&#29699;&#22330;&#21457;&#21160;&#26426;&#23454;&#29289;video_20180722_223305.mp4" TargetMode="External"/><Relationship Id="rId4" Type="http://schemas.openxmlformats.org/officeDocument/2006/relationships/video" Target="file:///D:\&#29702;&#35770;&#21147;&#23398;\&#29702;&#35770;&#21147;&#23398;&#35270;&#39057;\a01-&#38750;&#22278;&#24418;&#29699;&#22330;&#21457;&#21160;&#26426;&#23454;&#29289;video_20180722_223305.mp4" TargetMode="External"/><Relationship Id="rId3" Type="http://schemas.openxmlformats.org/officeDocument/2006/relationships/image" Target="../media/image6.png"/><Relationship Id="rId2" Type="http://schemas.microsoft.com/office/2007/relationships/media" Target="file:///D:\&#29702;&#35770;&#21147;&#23398;\&#29702;&#35770;&#21147;&#23398;&#35270;&#39057;\a01-&#23478;&#20855;&#26885;&#23376;&#26700;&#23376;.mp4" TargetMode="External"/><Relationship Id="rId10" Type="http://schemas.openxmlformats.org/officeDocument/2006/relationships/slideLayout" Target="../slideLayouts/slideLayout7.xml"/><Relationship Id="rId1" Type="http://schemas.openxmlformats.org/officeDocument/2006/relationships/video" Target="file:///D:\&#29702;&#35770;&#21147;&#23398;\&#29702;&#35770;&#21147;&#23398;&#35270;&#39057;\a01-&#23478;&#20855;&#26885;&#23376;&#26700;&#23376;.mp4" TargetMode="Externa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8" Type="http://schemas.openxmlformats.org/officeDocument/2006/relationships/image" Target="../media/image3.png"/><Relationship Id="rId7" Type="http://schemas.microsoft.com/office/2007/relationships/media" Target="file:///D:\&#29702;&#35770;&#21147;&#23398;\&#29702;&#35770;&#21147;&#23398;&#35270;&#39057;\A01-&#36718;&#32974;&#31881;&#30862;.mp4" TargetMode="External"/><Relationship Id="rId6" Type="http://schemas.openxmlformats.org/officeDocument/2006/relationships/video" Target="file:///D:\&#29702;&#35770;&#21147;&#23398;\&#29702;&#35770;&#21147;&#23398;&#35270;&#39057;\A01-&#36718;&#32974;&#31881;&#30862;.mp4" TargetMode="External"/><Relationship Id="rId5" Type="http://schemas.microsoft.com/office/2007/relationships/media" Target="file:///D:\&#29702;&#35770;&#21147;&#23398;\&#29702;&#35770;&#21147;&#23398;&#35270;&#39057;\a01-&#32541;&#32427;&#32534;&#32455;video_20180722_212741.mp4" TargetMode="External"/><Relationship Id="rId4" Type="http://schemas.openxmlformats.org/officeDocument/2006/relationships/video" Target="file:///D:\&#29702;&#35770;&#21147;&#23398;\&#29702;&#35770;&#21147;&#23398;&#35270;&#39057;\a01-&#32541;&#32427;&#32534;&#32455;video_20180722_212741.mp4" TargetMode="External"/><Relationship Id="rId3" Type="http://schemas.openxmlformats.org/officeDocument/2006/relationships/image" Target="../media/image6.png"/><Relationship Id="rId2" Type="http://schemas.microsoft.com/office/2007/relationships/media" Target="file:///D:\&#29702;&#35770;&#21147;&#23398;\&#29702;&#35770;&#21147;&#23398;&#35270;&#39057;\a01-&#24223;&#36710;&#31881;&#30862;&#36807;&#31243;video_20180723_003350.mp4" TargetMode="Externa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1" Type="http://schemas.openxmlformats.org/officeDocument/2006/relationships/video" Target="file:///D:\&#29702;&#35770;&#21147;&#23398;\&#29702;&#35770;&#21147;&#23398;&#35270;&#39057;\a01-&#24223;&#36710;&#31881;&#30862;&#36807;&#31243;video_20180723_003350.mp4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7.png"/><Relationship Id="rId2" Type="http://schemas.microsoft.com/office/2007/relationships/media" Target="file:///D:\&#29702;&#35770;&#21147;&#23398;\&#29702;&#35770;&#21147;&#23398;&#35270;&#39057;\&#32032;&#26448;52--&#24314;&#31569;&#26426;&#26800;&#22522;&#24314;&#29378;&#39764;&#24314;&#26725;&#30340;&#26041;&#27861;---2m21s_&#36716;.avi" TargetMode="External"/><Relationship Id="rId1" Type="http://schemas.openxmlformats.org/officeDocument/2006/relationships/video" Target="file:///D:\&#29702;&#35770;&#21147;&#23398;\&#29702;&#35770;&#21147;&#23398;&#35270;&#39057;\&#32032;&#26448;52--&#24314;&#31569;&#26426;&#26800;&#22522;&#24314;&#29378;&#39764;&#24314;&#26725;&#30340;&#26041;&#27861;---2m21s_&#36716;.avi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file:///D:\&#29702;&#35770;&#21147;&#23398;\&#29702;&#35770;&#21147;&#23398;&#35270;&#39057;\ketangchengji\&#35838;&#22530;&#25104;&#32489;&#30331;&#35760;&#31243;&#24207;ok.exe" TargetMode="External"/><Relationship Id="rId3" Type="http://schemas.openxmlformats.org/officeDocument/2006/relationships/image" Target="../media/image8.png"/><Relationship Id="rId2" Type="http://schemas.microsoft.com/office/2007/relationships/media" Target="file:///D:\&#29702;&#35770;&#21147;&#23398;\&#29702;&#35770;&#21147;&#23398;&#35270;&#39057;\&#32032;&#26448;57--&#22825;&#40114;--54S_&#36716;.avi" TargetMode="External"/><Relationship Id="rId1" Type="http://schemas.openxmlformats.org/officeDocument/2006/relationships/video" Target="file:///D:\&#29702;&#35770;&#21147;&#23398;\&#29702;&#35770;&#21147;&#23398;&#35270;&#39057;\&#32032;&#26448;57--&#22825;&#40114;--54S_&#36716;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矩形 189441"/>
          <p:cNvSpPr/>
          <p:nvPr/>
        </p:nvSpPr>
        <p:spPr>
          <a:xfrm>
            <a:off x="179388" y="206375"/>
            <a:ext cx="6553200" cy="584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r>
              <a:rPr lang="zh-CN" altLang="zh-CN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配套教材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443" name="矩形 189442"/>
          <p:cNvSpPr/>
          <p:nvPr/>
        </p:nvSpPr>
        <p:spPr>
          <a:xfrm>
            <a:off x="1417638" y="1047750"/>
            <a:ext cx="6700837" cy="1060450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理论力学</a:t>
            </a: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</a:t>
            </a: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版，</a:t>
            </a: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2020.7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次印刷），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华中科技大学理论力学教研室编。华中科技大学出版社</a:t>
            </a: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（</a:t>
            </a:r>
            <a:r>
              <a:rPr lang="zh-CN" altLang="en-US" b="1">
                <a:solidFill>
                  <a:srgbClr val="FF0A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天猫华中科技大学出版社旗舰店有售</a:t>
            </a: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48" name="对象 2"/>
          <p:cNvGraphicFramePr/>
          <p:nvPr/>
        </p:nvGraphicFramePr>
        <p:xfrm>
          <a:off x="3419793" y="2636838"/>
          <a:ext cx="21939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076575" imgH="4276725" progId="Paint.Picture">
                  <p:embed/>
                </p:oleObj>
              </mc:Choice>
              <mc:Fallback>
                <p:oleObj name="" r:id="rId1" imgW="3076575" imgH="42767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19793" y="2636838"/>
                        <a:ext cx="2193925" cy="285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1" name="图片 1127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矩形 162818"/>
          <p:cNvSpPr/>
          <p:nvPr/>
        </p:nvSpPr>
        <p:spPr>
          <a:xfrm>
            <a:off x="107950" y="790575"/>
            <a:ext cx="8610600" cy="13700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有些比较复杂的问题，则需要用理论力学和其它专门知识共同来解决。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动力心脏</a:t>
            </a:r>
            <a:endParaRPr lang="zh-CN" altLang="en-US" b="1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62817"/>
          <p:cNvSpPr/>
          <p:nvPr/>
        </p:nvSpPr>
        <p:spPr>
          <a:xfrm>
            <a:off x="3779838" y="5589588"/>
            <a:ext cx="1728787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航空发动机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40" name="片头-video_20180722_223552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27313" y="2222500"/>
            <a:ext cx="4392612" cy="3294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540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6" name="矩形 162818"/>
          <p:cNvSpPr/>
          <p:nvPr/>
        </p:nvSpPr>
        <p:spPr>
          <a:xfrm>
            <a:off x="0" y="476250"/>
            <a:ext cx="8610600" cy="13700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有些比较复杂的问题，则需要用理论力学和其它专门知识共同来解决。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62817"/>
          <p:cNvSpPr/>
          <p:nvPr/>
        </p:nvSpPr>
        <p:spPr>
          <a:xfrm>
            <a:off x="2700338" y="5373688"/>
            <a:ext cx="3311525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波斯顿机器人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8" name="图片 1127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素材84--波斯顿机器人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5375" y="1846263"/>
            <a:ext cx="4752975" cy="3565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4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4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87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48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0" name="矩形 162818"/>
          <p:cNvSpPr/>
          <p:nvPr/>
        </p:nvSpPr>
        <p:spPr>
          <a:xfrm>
            <a:off x="107950" y="790575"/>
            <a:ext cx="8610600" cy="100488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机器人的动作分解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62817"/>
          <p:cNvSpPr/>
          <p:nvPr/>
        </p:nvSpPr>
        <p:spPr>
          <a:xfrm>
            <a:off x="6156325" y="4868863"/>
            <a:ext cx="863600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千里马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a03-奔跑的马video_20180723_111028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76825" y="1916113"/>
            <a:ext cx="3600450" cy="270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62817"/>
          <p:cNvSpPr/>
          <p:nvPr/>
        </p:nvSpPr>
        <p:spPr>
          <a:xfrm>
            <a:off x="1116013" y="4941888"/>
            <a:ext cx="2160587" cy="70326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多边形行走机构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（用于机器人）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4" name="a01-行走机构video_2018072220237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39750" y="1916113"/>
            <a:ext cx="3671888" cy="2754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图片 1127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412"/>
                </p:tgtEl>
              </p:cMediaNode>
            </p:video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414"/>
                </p:tgtEl>
              </p:cMediaNode>
            </p:video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矩形 162818"/>
          <p:cNvSpPr/>
          <p:nvPr/>
        </p:nvSpPr>
        <p:spPr>
          <a:xfrm>
            <a:off x="107950" y="790575"/>
            <a:ext cx="8610600" cy="19177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有些工程问题可以直接应用理论力学的基本理论去解决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有些比较复杂的问题，则需要用理论力学和其它专门知识共同来解决。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820" name="矩形 162819"/>
          <p:cNvSpPr/>
          <p:nvPr/>
        </p:nvSpPr>
        <p:spPr>
          <a:xfrm>
            <a:off x="34925" y="2743200"/>
            <a:ext cx="8915400" cy="35655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2．理论力学是研究力学中最普遍、最基本的规律。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基础课程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：材料力学、机械原理、机械设计、结构力学、弹塑性力学、流体力学、飞行力学、振动理论、断裂力学以及许多专业课程等，都要以理论力学为基础，所以理论力学是学习一系列后续课程的重要基础。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新兴学科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：力学的研究内容已渗入到其它科学领域，例如固体力学和流体力学的理论被用来研究人体内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骨骸的强度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血液流动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的规律，以及植物中营养的输送问题等，形成了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生物力学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；流体力学的理论被用来研究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等离子体在磁场中的运动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、形成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电磁流体力学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；还有爆炸力学、物理力学等都是力学和其它学科结合而形成的边缘科学。这些新兴学科的建立都必须以坚实的理论力学知识为基础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6" name="图片 11272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矩形 187395"/>
          <p:cNvSpPr/>
          <p:nvPr/>
        </p:nvSpPr>
        <p:spPr>
          <a:xfrm>
            <a:off x="114300" y="355600"/>
            <a:ext cx="8915400" cy="4603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本课堂建议的具体解题方法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矩形 187396"/>
          <p:cNvSpPr/>
          <p:nvPr/>
        </p:nvSpPr>
        <p:spPr>
          <a:xfrm>
            <a:off x="107950" y="946150"/>
            <a:ext cx="7416800" cy="22828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尽量避免引入新的不待求的未知量。列最少的线性无关的独立方程求解待求的未知量（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优先考虑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尽量一个方程就可求出一个待求的未知量。避免解联立方程组。 （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次优先考虑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追求建立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工程范式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的分析方法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398" name="矩形 187397"/>
          <p:cNvSpPr/>
          <p:nvPr/>
        </p:nvSpPr>
        <p:spPr>
          <a:xfrm>
            <a:off x="0" y="3573463"/>
            <a:ext cx="7799388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传统教材解题方法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7" name="矩形 187398"/>
          <p:cNvSpPr/>
          <p:nvPr/>
        </p:nvSpPr>
        <p:spPr>
          <a:xfrm>
            <a:off x="34925" y="4076700"/>
            <a:ext cx="8964613" cy="22828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尽量一个方程就可求出一个待求的未知量。避免解联立方程组。（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优先考虑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。追求方程的质量。该方法难以移植到动力学。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尤其动力学问题，采用一个方程求得一个未知量是不可能的。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容易漏掉方程或列出不独立的方程。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难以建立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工程范式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的分析方法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1" name="图片 11272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8" grpId="0"/>
      <p:bldP spid="286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6334125"/>
            <a:ext cx="9096375" cy="558800"/>
          </a:xfrm>
          <a:prstGeom prst="rect">
            <a:avLst/>
          </a:prstGeom>
          <a:solidFill>
            <a:srgbClr val="15B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70661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22225"/>
            <a:ext cx="9172575" cy="6880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06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06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61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0661"/>
                </p:tgtEl>
              </p:cMediaNode>
            </p:video>
          </p:childTnLst>
        </p:cTn>
      </p:par>
    </p:tnLst>
    <p:bldLst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7409"/>
          <p:cNvSpPr txBox="1"/>
          <p:nvPr/>
        </p:nvSpPr>
        <p:spPr>
          <a:xfrm>
            <a:off x="611188" y="1916113"/>
            <a:ext cx="7632700" cy="17399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 力 学公理和物体受力分析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18433"/>
          <p:cNvSpPr txBox="1"/>
          <p:nvPr/>
        </p:nvSpPr>
        <p:spPr>
          <a:xfrm>
            <a:off x="34925" y="44450"/>
            <a:ext cx="59023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rgbClr val="FF0000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理论力学的基本假设是什么？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8" name="图片 46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0" y="5229225"/>
            <a:ext cx="831850" cy="982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图片 48132" descr="wps9D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88" y="417513"/>
            <a:ext cx="2643187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文本框 19465"/>
          <p:cNvSpPr txBox="1"/>
          <p:nvPr/>
        </p:nvSpPr>
        <p:spPr>
          <a:xfrm>
            <a:off x="165100" y="1516063"/>
            <a:ext cx="5805488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：在力的作用下，其内部任意两点间的距离始终保持不变的物体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文本框 19457"/>
          <p:cNvSpPr txBox="1"/>
          <p:nvPr/>
        </p:nvSpPr>
        <p:spPr>
          <a:xfrm>
            <a:off x="107950" y="661988"/>
            <a:ext cx="5538788" cy="8842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物体间相互的机械作用，作用效果使物体的机械运动状态发生改变．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950" y="2492375"/>
            <a:ext cx="4903788" cy="822325"/>
            <a:chOff x="55" y="1659"/>
            <a:chExt cx="7722" cy="1295"/>
          </a:xfrm>
        </p:grpSpPr>
        <p:sp>
          <p:nvSpPr>
            <p:cNvPr id="24583" name="文本框 19467"/>
            <p:cNvSpPr txBox="1"/>
            <p:nvPr/>
          </p:nvSpPr>
          <p:spPr>
            <a:xfrm>
              <a:off x="55" y="1659"/>
              <a:ext cx="7722" cy="12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tx1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b="1">
                  <a:solidFill>
                    <a:schemeClr val="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力的三要素</a:t>
              </a:r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buClr>
                  <a:schemeClr val="tx1"/>
                </a:buClr>
              </a:pPr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大小、方向、作用点     力是矢量．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84" name="右箭头 19468"/>
            <p:cNvSpPr/>
            <p:nvPr/>
          </p:nvSpPr>
          <p:spPr>
            <a:xfrm>
              <a:off x="4525" y="2493"/>
              <a:ext cx="840" cy="240"/>
            </a:xfrm>
            <a:prstGeom prst="rightArrow">
              <a:avLst>
                <a:gd name="adj1" fmla="val 50000"/>
                <a:gd name="adj2" fmla="val 87500"/>
              </a:avLst>
            </a:prstGeom>
            <a:noFill/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459" name="文本框 19458"/>
          <p:cNvSpPr txBox="1"/>
          <p:nvPr/>
        </p:nvSpPr>
        <p:spPr>
          <a:xfrm>
            <a:off x="-303212" y="3381375"/>
            <a:ext cx="7010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1" indent="0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i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力系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一群力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          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470" name="组合 19469"/>
          <p:cNvGrpSpPr/>
          <p:nvPr/>
        </p:nvGrpSpPr>
        <p:grpSpPr>
          <a:xfrm>
            <a:off x="384175" y="3903663"/>
            <a:ext cx="3384550" cy="1552575"/>
            <a:chOff x="0" y="0"/>
            <a:chExt cx="2132" cy="978"/>
          </a:xfrm>
        </p:grpSpPr>
        <p:sp>
          <p:nvSpPr>
            <p:cNvPr id="24587" name="左大括号 19470"/>
            <p:cNvSpPr/>
            <p:nvPr/>
          </p:nvSpPr>
          <p:spPr>
            <a:xfrm>
              <a:off x="0" y="96"/>
              <a:ext cx="96" cy="864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88" name="矩形 19471"/>
            <p:cNvSpPr/>
            <p:nvPr/>
          </p:nvSpPr>
          <p:spPr>
            <a:xfrm>
              <a:off x="96" y="0"/>
              <a:ext cx="2036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平面汇交（共点）力系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平面平行力系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平面力偶系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平面任意力系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73" name="组合 19472"/>
          <p:cNvGrpSpPr/>
          <p:nvPr/>
        </p:nvGrpSpPr>
        <p:grpSpPr>
          <a:xfrm>
            <a:off x="4422775" y="3903663"/>
            <a:ext cx="3460750" cy="1552575"/>
            <a:chOff x="0" y="0"/>
            <a:chExt cx="2180" cy="978"/>
          </a:xfrm>
        </p:grpSpPr>
        <p:sp>
          <p:nvSpPr>
            <p:cNvPr id="24590" name="矩形 19473"/>
            <p:cNvSpPr/>
            <p:nvPr/>
          </p:nvSpPr>
          <p:spPr>
            <a:xfrm>
              <a:off x="144" y="0"/>
              <a:ext cx="2036" cy="9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空间汇交（共点）力系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空间平行力系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空间力偶系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空间任意力系</a:t>
              </a:r>
              <a:endPara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91" name="左大括号 19474"/>
            <p:cNvSpPr/>
            <p:nvPr/>
          </p:nvSpPr>
          <p:spPr>
            <a:xfrm>
              <a:off x="0" y="48"/>
              <a:ext cx="144" cy="912"/>
            </a:xfrm>
            <a:prstGeom prst="leftBrace">
              <a:avLst>
                <a:gd name="adj1" fmla="val 52425"/>
                <a:gd name="adj2" fmla="val 50000"/>
              </a:avLst>
            </a:prstGeom>
            <a:noFill/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592" name="图片 4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3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/>
      <p:bldP spid="19458" grpId="0"/>
      <p:bldP spid="194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文本框 18435"/>
          <p:cNvSpPr txBox="1"/>
          <p:nvPr/>
        </p:nvSpPr>
        <p:spPr>
          <a:xfrm>
            <a:off x="36513" y="1557338"/>
            <a:ext cx="6048375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</a:t>
            </a: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的受力分析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：分析物体（包括物体系）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受哪些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力，每个力的作用位置和方向，并画出物体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的受力图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7" name="文本框 18436"/>
          <p:cNvSpPr txBox="1"/>
          <p:nvPr/>
        </p:nvSpPr>
        <p:spPr>
          <a:xfrm>
            <a:off x="0" y="2852738"/>
            <a:ext cx="80772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力系</a:t>
            </a: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的等效替换（或简化）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：用一个简单力系等效代替一个复杂力系．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8" name="文本框 18437"/>
          <p:cNvSpPr txBox="1"/>
          <p:nvPr/>
        </p:nvSpPr>
        <p:spPr>
          <a:xfrm>
            <a:off x="34925" y="3716338"/>
            <a:ext cx="784860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各种力系的平衡条件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：建立各种力系的平衡条件，并应用这些条件解决静力学实际问题 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8433"/>
          <p:cNvSpPr txBox="1"/>
          <p:nvPr/>
        </p:nvSpPr>
        <p:spPr>
          <a:xfrm>
            <a:off x="34925" y="44450"/>
            <a:ext cx="65373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rgbClr val="FF0000"/>
              </a:buClr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静力学的研究模型及内容是什么？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5" name="图片 46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913" y="5111750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图片 48132" descr="wps9D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476250"/>
            <a:ext cx="2643188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文本框 19459"/>
          <p:cNvSpPr txBox="1"/>
          <p:nvPr/>
        </p:nvSpPr>
        <p:spPr>
          <a:xfrm>
            <a:off x="36513" y="620713"/>
            <a:ext cx="5862637" cy="8842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物体相对惯性参考系（如地面）静止或作匀速直线运动．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4" name="文本框 18433"/>
          <p:cNvSpPr txBox="1"/>
          <p:nvPr/>
        </p:nvSpPr>
        <p:spPr>
          <a:xfrm>
            <a:off x="-36512" y="4581525"/>
            <a:ext cx="15160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静力学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0" name="文本框 18434"/>
          <p:cNvSpPr txBox="1"/>
          <p:nvPr/>
        </p:nvSpPr>
        <p:spPr>
          <a:xfrm>
            <a:off x="0" y="5084763"/>
            <a:ext cx="8316913" cy="82232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研究物体的受力分析、力系的等效替换（或简化）、建立各种力系的平衡条件的科学．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10" name="图片 7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1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18437" grpId="0"/>
      <p:bldP spid="18438" grpId="0"/>
      <p:bldP spid="19460" grpId="0"/>
      <p:bldP spid="18434" grpId="0"/>
      <p:bldP spid="71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文本框 72705"/>
          <p:cNvSpPr txBox="1"/>
          <p:nvPr/>
        </p:nvSpPr>
        <p:spPr>
          <a:xfrm>
            <a:off x="-36512" y="188913"/>
            <a:ext cx="70088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rgbClr val="FF0000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需要哪些公理才能使研究图中力学关系问题变得简单？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图片 48132" descr="wps9D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438" y="836613"/>
            <a:ext cx="4500562" cy="2401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6" name="文本框 18437"/>
          <p:cNvSpPr txBox="1"/>
          <p:nvPr/>
        </p:nvSpPr>
        <p:spPr>
          <a:xfrm>
            <a:off x="-107950" y="765175"/>
            <a:ext cx="4319588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）如何处理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点的很多力？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8" name="文本框 18437"/>
          <p:cNvSpPr txBox="1"/>
          <p:nvPr/>
        </p:nvSpPr>
        <p:spPr>
          <a:xfrm>
            <a:off x="34925" y="3284538"/>
            <a:ext cx="7993063" cy="1014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处分别施加如图的两个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3kN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的力会对系统的平衡状态有影响吗？</a:t>
            </a:r>
            <a:endParaRPr lang="zh-CN" altLang="en-US" sz="2000" b="1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</a:pP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8" name="文本框 18437"/>
          <p:cNvSpPr txBox="1"/>
          <p:nvPr/>
        </p:nvSpPr>
        <p:spPr>
          <a:xfrm>
            <a:off x="-107950" y="1268413"/>
            <a:ext cx="4319588" cy="1311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构件两端分别作用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3kN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的共线的拉力，该构件是否一定处于静平衡？如果如此，去除该构件影响系统的平衡状态吗？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8437"/>
          <p:cNvSpPr txBox="1"/>
          <p:nvPr/>
        </p:nvSpPr>
        <p:spPr>
          <a:xfrm>
            <a:off x="-36512" y="4652963"/>
            <a:ext cx="7272337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）如何处理构件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间的相互作用？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8437"/>
          <p:cNvSpPr txBox="1"/>
          <p:nvPr/>
        </p:nvSpPr>
        <p:spPr>
          <a:xfrm>
            <a:off x="-36512" y="5268913"/>
            <a:ext cx="8532812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rgbClr val="000099"/>
              </a:buCl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）构件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通过受拉的柔性绳索连接，如何考虑柔性绳索的作用？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矩形 48141"/>
          <p:cNvSpPr/>
          <p:nvPr/>
        </p:nvSpPr>
        <p:spPr>
          <a:xfrm>
            <a:off x="4787900" y="1268413"/>
            <a:ext cx="3492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3" name="矩形 48143"/>
          <p:cNvSpPr/>
          <p:nvPr/>
        </p:nvSpPr>
        <p:spPr>
          <a:xfrm>
            <a:off x="4837113" y="1628775"/>
            <a:ext cx="3111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4" name="矩形 48144"/>
          <p:cNvSpPr/>
          <p:nvPr/>
        </p:nvSpPr>
        <p:spPr>
          <a:xfrm>
            <a:off x="6372225" y="1046163"/>
            <a:ext cx="3365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5" name="矩形 48145"/>
          <p:cNvSpPr/>
          <p:nvPr/>
        </p:nvSpPr>
        <p:spPr>
          <a:xfrm>
            <a:off x="6011863" y="1773238"/>
            <a:ext cx="3619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6" name="矩形 48146"/>
          <p:cNvSpPr/>
          <p:nvPr/>
        </p:nvSpPr>
        <p:spPr>
          <a:xfrm>
            <a:off x="5219700" y="1773238"/>
            <a:ext cx="3365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7" name="矩形 48147"/>
          <p:cNvSpPr/>
          <p:nvPr/>
        </p:nvSpPr>
        <p:spPr>
          <a:xfrm>
            <a:off x="8267700" y="981075"/>
            <a:ext cx="3365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38" name="矩形 48148"/>
          <p:cNvSpPr/>
          <p:nvPr/>
        </p:nvSpPr>
        <p:spPr>
          <a:xfrm>
            <a:off x="7235825" y="1052513"/>
            <a:ext cx="2730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6639" name="图片 6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40" name="图片 1127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/>
      <p:bldP spid="18438" grpId="0"/>
      <p:bldP spid="48138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80" name="a01-木材片头video_20180723_112632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6375" y="549275"/>
            <a:ext cx="6481763" cy="4860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5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5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8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58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7649" name="对象 3"/>
          <p:cNvGraphicFramePr/>
          <p:nvPr/>
        </p:nvGraphicFramePr>
        <p:xfrm>
          <a:off x="4787900" y="0"/>
          <a:ext cx="4311650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5248275" imgH="2257425" progId="Paint.Picture">
                  <p:embed/>
                </p:oleObj>
              </mc:Choice>
              <mc:Fallback>
                <p:oleObj name="" r:id="rId1" imgW="5248275" imgH="22574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7900" y="0"/>
                        <a:ext cx="4311650" cy="184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文本框 21506"/>
          <p:cNvSpPr txBox="1"/>
          <p:nvPr/>
        </p:nvSpPr>
        <p:spPr>
          <a:xfrm>
            <a:off x="-36512" y="188913"/>
            <a:ext cx="3905250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公理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的平行四边形法则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斯蒂文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荷兰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8" name="图片 21507" descr="01-0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3" y="3140075"/>
            <a:ext cx="1905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图片 21508" descr="01-01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13" y="3103563"/>
            <a:ext cx="190500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1" name="文本框 21510"/>
          <p:cNvSpPr txBox="1"/>
          <p:nvPr/>
        </p:nvSpPr>
        <p:spPr>
          <a:xfrm>
            <a:off x="115888" y="1773238"/>
            <a:ext cx="76962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在物体上同一点的两个力，可以合成为一个合力。合力的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作用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点也在该点，合力的大小和方向，由这两个力为边构成的平行四边形的对角线确定。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4" name="文本框 21516"/>
          <p:cNvSpPr txBox="1"/>
          <p:nvPr/>
        </p:nvSpPr>
        <p:spPr>
          <a:xfrm>
            <a:off x="0" y="4968875"/>
            <a:ext cx="831691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合力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合力的大小与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    (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矢量的和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05" name="内容占位符 21517"/>
          <p:cNvGraphicFramePr>
            <a:graphicFrameLocks noGrp="1" noChangeAspect="1"/>
          </p:cNvGraphicFramePr>
          <p:nvPr>
            <p:ph idx="4294967295"/>
          </p:nvPr>
        </p:nvGraphicFramePr>
        <p:xfrm>
          <a:off x="3708400" y="5003800"/>
          <a:ext cx="12303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774700" imgH="241300" progId="Equation.3">
                  <p:embed/>
                </p:oleObj>
              </mc:Choice>
              <mc:Fallback>
                <p:oleObj name="" r:id="rId6" imgW="774700" imgH="2413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8400" y="5003800"/>
                        <a:ext cx="1230313" cy="4683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文本框 21518"/>
          <p:cNvSpPr txBox="1"/>
          <p:nvPr/>
        </p:nvSpPr>
        <p:spPr>
          <a:xfrm>
            <a:off x="34925" y="5589588"/>
            <a:ext cx="49688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亦可用力三角形求得合力矢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7" name="图片 215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68638"/>
            <a:ext cx="2305050" cy="197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8" name="图片 82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538" y="5013325"/>
            <a:ext cx="906462" cy="1268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11" name="图片 8210" descr="02-09-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475" y="2852738"/>
            <a:ext cx="2408238" cy="2149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60" name="图片 4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61" name="图片 1127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11" grpId="0"/>
      <p:bldP spid="4104" grpId="0"/>
      <p:bldP spid="82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8673" name="对象 3"/>
          <p:cNvGraphicFramePr/>
          <p:nvPr/>
        </p:nvGraphicFramePr>
        <p:xfrm>
          <a:off x="5148263" y="87313"/>
          <a:ext cx="3976687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5248275" imgH="2257425" progId="Paint.Picture">
                  <p:embed/>
                </p:oleObj>
              </mc:Choice>
              <mc:Fallback>
                <p:oleObj name="" r:id="rId1" imgW="5248275" imgH="22574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263" y="87313"/>
                        <a:ext cx="3976687" cy="175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0" name="文本框 22529"/>
          <p:cNvSpPr txBox="1"/>
          <p:nvPr/>
        </p:nvSpPr>
        <p:spPr>
          <a:xfrm>
            <a:off x="-36512" y="117475"/>
            <a:ext cx="3384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公理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二力平衡条件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文本框 22530"/>
          <p:cNvSpPr txBox="1"/>
          <p:nvPr/>
        </p:nvSpPr>
        <p:spPr>
          <a:xfrm>
            <a:off x="-36512" y="2636838"/>
            <a:ext cx="58324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使刚体平衡的充分必要条件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532" name="对象 22531"/>
          <p:cNvGraphicFramePr>
            <a:graphicFrameLocks noChangeAspect="1"/>
          </p:cNvGraphicFramePr>
          <p:nvPr/>
        </p:nvGraphicFramePr>
        <p:xfrm>
          <a:off x="179388" y="3357563"/>
          <a:ext cx="1241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571500" imgH="241300" progId="Equation.3">
                  <p:embed/>
                </p:oleObj>
              </mc:Choice>
              <mc:Fallback>
                <p:oleObj name="" r:id="rId3" imgW="571500" imgH="2413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3357563"/>
                        <a:ext cx="1241425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文本框 22532"/>
          <p:cNvSpPr txBox="1"/>
          <p:nvPr/>
        </p:nvSpPr>
        <p:spPr>
          <a:xfrm>
            <a:off x="34925" y="4005263"/>
            <a:ext cx="34591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最简单力系的平衡条件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5" name="图片 22534" descr="01-02-+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1484313"/>
            <a:ext cx="2540000" cy="1890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6" name="图片 22535" descr="01-02-+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513" y="3068638"/>
            <a:ext cx="2540000" cy="181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7" name="文本框 22536"/>
          <p:cNvSpPr txBox="1"/>
          <p:nvPr/>
        </p:nvSpPr>
        <p:spPr>
          <a:xfrm>
            <a:off x="34925" y="981075"/>
            <a:ext cx="5329238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在刚体上的两个力，使刚体保持平衡的必要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和充分条件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是：这两个力的大小相等，方向相反，且作用在同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一直线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2" name="文本框 22541"/>
          <p:cNvSpPr txBox="1"/>
          <p:nvPr/>
        </p:nvSpPr>
        <p:spPr>
          <a:xfrm>
            <a:off x="90488" y="4581525"/>
            <a:ext cx="28797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成立条件：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3" name="文本框 22542"/>
          <p:cNvSpPr txBox="1"/>
          <p:nvPr/>
        </p:nvSpPr>
        <p:spPr>
          <a:xfrm>
            <a:off x="90488" y="5373688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个刚体，静力学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83" name="图片 460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00" y="5073650"/>
            <a:ext cx="1044575" cy="1235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4" name="图片 51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8" y="6384925"/>
            <a:ext cx="9117012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5" name="图片 11272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4568825" y="3735388"/>
            <a:ext cx="1295400" cy="720725"/>
            <a:chOff x="7200" y="8256"/>
            <a:chExt cx="2040" cy="1134"/>
          </a:xfrm>
        </p:grpSpPr>
        <p:sp>
          <p:nvSpPr>
            <p:cNvPr id="2" name="矩形 1"/>
            <p:cNvSpPr/>
            <p:nvPr/>
          </p:nvSpPr>
          <p:spPr>
            <a:xfrm>
              <a:off x="7200" y="8256"/>
              <a:ext cx="1020" cy="11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3" name="矩形 2"/>
            <p:cNvSpPr/>
            <p:nvPr/>
          </p:nvSpPr>
          <p:spPr>
            <a:xfrm>
              <a:off x="8220" y="8256"/>
              <a:ext cx="1020" cy="1134"/>
            </a:xfrm>
            <a:prstGeom prst="rect">
              <a:avLst/>
            </a:prstGeom>
            <a:solidFill>
              <a:srgbClr val="0066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8563" y="4095750"/>
            <a:ext cx="3154362" cy="682625"/>
            <a:chOff x="6114" y="8823"/>
            <a:chExt cx="4966" cy="1076"/>
          </a:xfrm>
        </p:grpSpPr>
        <p:cxnSp>
          <p:nvCxnSpPr>
            <p:cNvPr id="4" name="直接箭头连接符 3"/>
            <p:cNvCxnSpPr/>
            <p:nvPr/>
          </p:nvCxnSpPr>
          <p:spPr>
            <a:xfrm flipV="1">
              <a:off x="9460" y="8829"/>
              <a:ext cx="1135" cy="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H="1">
              <a:off x="6248" y="8823"/>
              <a:ext cx="1106" cy="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92" name="文本框 5"/>
            <p:cNvSpPr txBox="1"/>
            <p:nvPr/>
          </p:nvSpPr>
          <p:spPr>
            <a:xfrm>
              <a:off x="9840" y="9175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93" name="文本框 6"/>
            <p:cNvSpPr txBox="1"/>
            <p:nvPr/>
          </p:nvSpPr>
          <p:spPr>
            <a:xfrm>
              <a:off x="6114" y="9002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95788" y="5422900"/>
            <a:ext cx="1727200" cy="552450"/>
            <a:chOff x="6923" y="5463"/>
            <a:chExt cx="2720" cy="872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6923" y="5854"/>
              <a:ext cx="730" cy="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7618" y="5463"/>
              <a:ext cx="1295" cy="872"/>
            </a:xfrm>
            <a:custGeom>
              <a:avLst/>
              <a:gdLst>
                <a:gd name="connisteX0" fmla="*/ 0 w 822409"/>
                <a:gd name="connsiteY0" fmla="*/ 253441 h 553600"/>
                <a:gd name="connisteX1" fmla="*/ 114935 w 822409"/>
                <a:gd name="connsiteY1" fmla="*/ 8331 h 553600"/>
                <a:gd name="connisteX2" fmla="*/ 261620 w 822409"/>
                <a:gd name="connsiteY2" fmla="*/ 531571 h 553600"/>
                <a:gd name="connisteX3" fmla="*/ 360045 w 822409"/>
                <a:gd name="connsiteY3" fmla="*/ 24206 h 553600"/>
                <a:gd name="connisteX4" fmla="*/ 523875 w 822409"/>
                <a:gd name="connsiteY4" fmla="*/ 433146 h 553600"/>
                <a:gd name="connisteX5" fmla="*/ 556260 w 822409"/>
                <a:gd name="connsiteY5" fmla="*/ 515061 h 553600"/>
                <a:gd name="connisteX6" fmla="*/ 654685 w 822409"/>
                <a:gd name="connsiteY6" fmla="*/ 8331 h 553600"/>
                <a:gd name="connisteX7" fmla="*/ 752475 w 822409"/>
                <a:gd name="connsiteY7" fmla="*/ 335356 h 553600"/>
                <a:gd name="connisteX8" fmla="*/ 768985 w 822409"/>
                <a:gd name="connsiteY8" fmla="*/ 515061 h 553600"/>
                <a:gd name="connisteX9" fmla="*/ 817880 w 822409"/>
                <a:gd name="connsiteY9" fmla="*/ 155651 h 553600"/>
                <a:gd name="connisteX10" fmla="*/ 817880 w 822409"/>
                <a:gd name="connsiteY10" fmla="*/ 204546 h 553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2410" h="553601">
                  <a:moveTo>
                    <a:pt x="0" y="253442"/>
                  </a:moveTo>
                  <a:cubicBezTo>
                    <a:pt x="20320" y="193752"/>
                    <a:pt x="62865" y="-47548"/>
                    <a:pt x="114935" y="8332"/>
                  </a:cubicBezTo>
                  <a:cubicBezTo>
                    <a:pt x="167005" y="64212"/>
                    <a:pt x="212725" y="528397"/>
                    <a:pt x="261620" y="531572"/>
                  </a:cubicBezTo>
                  <a:cubicBezTo>
                    <a:pt x="310515" y="534747"/>
                    <a:pt x="307340" y="43892"/>
                    <a:pt x="360045" y="24207"/>
                  </a:cubicBezTo>
                  <a:cubicBezTo>
                    <a:pt x="412750" y="4522"/>
                    <a:pt x="484505" y="334722"/>
                    <a:pt x="523875" y="433147"/>
                  </a:cubicBezTo>
                  <a:cubicBezTo>
                    <a:pt x="563245" y="531572"/>
                    <a:pt x="530225" y="600152"/>
                    <a:pt x="556260" y="515062"/>
                  </a:cubicBezTo>
                  <a:cubicBezTo>
                    <a:pt x="582295" y="429972"/>
                    <a:pt x="615315" y="44527"/>
                    <a:pt x="654685" y="8332"/>
                  </a:cubicBezTo>
                  <a:cubicBezTo>
                    <a:pt x="694055" y="-27863"/>
                    <a:pt x="729615" y="233757"/>
                    <a:pt x="752475" y="335357"/>
                  </a:cubicBezTo>
                  <a:cubicBezTo>
                    <a:pt x="775335" y="436957"/>
                    <a:pt x="755650" y="551257"/>
                    <a:pt x="768985" y="515062"/>
                  </a:cubicBezTo>
                  <a:cubicBezTo>
                    <a:pt x="782320" y="478867"/>
                    <a:pt x="808355" y="217882"/>
                    <a:pt x="817880" y="155652"/>
                  </a:cubicBezTo>
                  <a:cubicBezTo>
                    <a:pt x="827405" y="93422"/>
                    <a:pt x="819150" y="187402"/>
                    <a:pt x="817880" y="2045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8913" y="5652"/>
              <a:ext cx="730" cy="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924300" y="5546725"/>
            <a:ext cx="2986088" cy="693738"/>
            <a:chOff x="6114" y="8635"/>
            <a:chExt cx="4703" cy="1092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9257" y="8635"/>
              <a:ext cx="1135" cy="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6248" y="8823"/>
              <a:ext cx="1106" cy="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01" name="文本框 16"/>
            <p:cNvSpPr txBox="1"/>
            <p:nvPr/>
          </p:nvSpPr>
          <p:spPr>
            <a:xfrm>
              <a:off x="9577" y="8914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02" name="文本框 17"/>
            <p:cNvSpPr txBox="1"/>
            <p:nvPr/>
          </p:nvSpPr>
          <p:spPr>
            <a:xfrm>
              <a:off x="6114" y="9002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22531" grpId="0"/>
      <p:bldP spid="22533" grpId="0"/>
      <p:bldP spid="22537" grpId="0"/>
      <p:bldP spid="22542" grpId="0"/>
      <p:bldP spid="225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3553"/>
          <p:cNvSpPr txBox="1"/>
          <p:nvPr/>
        </p:nvSpPr>
        <p:spPr>
          <a:xfrm>
            <a:off x="34925" y="117475"/>
            <a:ext cx="36322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公理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加减平衡力系原理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文本框 23554"/>
          <p:cNvSpPr txBox="1"/>
          <p:nvPr/>
        </p:nvSpPr>
        <p:spPr>
          <a:xfrm>
            <a:off x="34925" y="1341438"/>
            <a:ext cx="27495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en-US" altLang="zh-CN" sz="28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力的可传性</a:t>
            </a:r>
            <a:endParaRPr lang="zh-CN" altLang="en-US" sz="2400" b="1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7" name="图片 23556" descr="01-0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562225"/>
            <a:ext cx="5715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图片 23557" descr="01-0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62225"/>
            <a:ext cx="5715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23558" descr="01-02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62225"/>
            <a:ext cx="5715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图片 23559" descr="01-02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3" y="2349500"/>
            <a:ext cx="571500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1" name="文本框 23560"/>
          <p:cNvSpPr txBox="1"/>
          <p:nvPr/>
        </p:nvSpPr>
        <p:spPr>
          <a:xfrm>
            <a:off x="34925" y="620713"/>
            <a:ext cx="5400675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已知力系上加上或减去任意的平衡力系，并不改变原力系对刚体的作用。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2" name="文本框 23561"/>
          <p:cNvSpPr txBox="1"/>
          <p:nvPr/>
        </p:nvSpPr>
        <p:spPr>
          <a:xfrm>
            <a:off x="107950" y="1860550"/>
            <a:ext cx="9036050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于刚体上某点的力，可以沿着它的作用线移到刚体内任意一点，并不改变该力对刚体的作用。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705" name="对象 3"/>
          <p:cNvGraphicFramePr/>
          <p:nvPr/>
        </p:nvGraphicFramePr>
        <p:xfrm>
          <a:off x="5199063" y="-65087"/>
          <a:ext cx="3976687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5248275" imgH="2257425" progId="Paint.Picture">
                  <p:embed/>
                </p:oleObj>
              </mc:Choice>
              <mc:Fallback>
                <p:oleObj name="" r:id="rId5" imgW="5248275" imgH="22574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9063" y="-65087"/>
                        <a:ext cx="3976687" cy="175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6" name="图片 460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350" y="5111750"/>
            <a:ext cx="952500" cy="1125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2" name="文本框 22541"/>
          <p:cNvSpPr txBox="1"/>
          <p:nvPr/>
        </p:nvSpPr>
        <p:spPr>
          <a:xfrm>
            <a:off x="0" y="5183188"/>
            <a:ext cx="28797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成立条件：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3" name="文本框 22542"/>
          <p:cNvSpPr txBox="1"/>
          <p:nvPr/>
        </p:nvSpPr>
        <p:spPr>
          <a:xfrm>
            <a:off x="1979613" y="5157788"/>
            <a:ext cx="288131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个刚体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文本框 23555"/>
          <p:cNvSpPr txBox="1"/>
          <p:nvPr/>
        </p:nvSpPr>
        <p:spPr>
          <a:xfrm>
            <a:off x="34925" y="4327525"/>
            <a:ext cx="9109075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在刚体上的力是滑动矢量，力的三要素为大小、方向和作用线．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10" name="图片 61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11" name="图片 11272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3555" grpId="0"/>
      <p:bldP spid="23561" grpId="0"/>
      <p:bldP spid="23562" grpId="0"/>
      <p:bldP spid="22542" grpId="0"/>
      <p:bldP spid="22543" grpId="0"/>
      <p:bldP spid="235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文本框 24577"/>
          <p:cNvSpPr txBox="1"/>
          <p:nvPr/>
        </p:nvSpPr>
        <p:spPr>
          <a:xfrm>
            <a:off x="179388" y="188913"/>
            <a:ext cx="36322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三力平衡汇交定理</a:t>
            </a:r>
            <a:endParaRPr lang="zh-CN" altLang="en-US" sz="2400" b="1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图片 24578" descr="01-0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1888" y="2273300"/>
            <a:ext cx="3810000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24579" descr="01-03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2273300"/>
            <a:ext cx="3810000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图片 24580" descr="01-0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8" y="2273300"/>
            <a:ext cx="3810000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24581" descr="01-03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5" y="2392363"/>
            <a:ext cx="3810000" cy="25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3" name="文本框 24582"/>
          <p:cNvSpPr txBox="1"/>
          <p:nvPr/>
        </p:nvSpPr>
        <p:spPr>
          <a:xfrm>
            <a:off x="34925" y="836613"/>
            <a:ext cx="7848600" cy="11985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作用于刚体上三个相互平衡的力，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若其中两个力的作用线汇交于一点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，则此三力必在同一平面内，且第三个力的作用线通过汇交点。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空间力学才能严谨证明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7950" y="4432300"/>
            <a:ext cx="311404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思考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】</a:t>
            </a: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个力平行？</a:t>
            </a:r>
            <a:endParaRPr lang="zh-CN" altLang="en-US" sz="2400" b="1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30728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138" y="53006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2" name="文本框 22541"/>
          <p:cNvSpPr txBox="1"/>
          <p:nvPr/>
        </p:nvSpPr>
        <p:spPr>
          <a:xfrm>
            <a:off x="34925" y="2344738"/>
            <a:ext cx="287972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成立条件：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3" name="文本框 22542"/>
          <p:cNvSpPr txBox="1"/>
          <p:nvPr/>
        </p:nvSpPr>
        <p:spPr>
          <a:xfrm>
            <a:off x="34925" y="3327400"/>
            <a:ext cx="288131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个刚体，静力学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31" name="图片 7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2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83" grpId="0"/>
      <p:bldP spid="2" grpId="0"/>
      <p:bldP spid="22542" grpId="0"/>
      <p:bldP spid="225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文本框 25601"/>
          <p:cNvSpPr txBox="1"/>
          <p:nvPr/>
        </p:nvSpPr>
        <p:spPr>
          <a:xfrm>
            <a:off x="179388" y="260350"/>
            <a:ext cx="36322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公理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作用和反作用定律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文本框 25602"/>
          <p:cNvSpPr txBox="1"/>
          <p:nvPr/>
        </p:nvSpPr>
        <p:spPr>
          <a:xfrm>
            <a:off x="323850" y="908050"/>
            <a:ext cx="5111750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作用力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和反作用力总是同时存在，同时消失，等值、反向、共线，作用在相互作用的两个物体上．由此可研究多物体系统问题。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25603"/>
          <p:cNvSpPr txBox="1"/>
          <p:nvPr/>
        </p:nvSpPr>
        <p:spPr>
          <a:xfrm>
            <a:off x="323850" y="2395538"/>
            <a:ext cx="60785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在画物体受力图时要注意此公理的应用．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748" name="对象 3"/>
          <p:cNvGraphicFramePr/>
          <p:nvPr/>
        </p:nvGraphicFramePr>
        <p:xfrm>
          <a:off x="5507673" y="188595"/>
          <a:ext cx="3976687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5248275" imgH="2257425" progId="Paint.Picture">
                  <p:embed/>
                </p:oleObj>
              </mc:Choice>
              <mc:Fallback>
                <p:oleObj name="" r:id="rId1" imgW="5248275" imgH="225742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07673" y="188595"/>
                        <a:ext cx="3976687" cy="175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9" name="图片 46091">
            <a:hlinkHover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088" y="4941888"/>
            <a:ext cx="1077912" cy="127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图片 12301" descr="wps9D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924175"/>
            <a:ext cx="4500563" cy="2401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1" name="图片 8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  <p:bldP spid="25603" grpId="0"/>
      <p:bldP spid="2560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34" name="图片 26633" descr="01-04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3932238"/>
            <a:ext cx="3962400" cy="792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文本框 26625"/>
          <p:cNvSpPr txBox="1"/>
          <p:nvPr/>
        </p:nvSpPr>
        <p:spPr>
          <a:xfrm>
            <a:off x="107950" y="44450"/>
            <a:ext cx="25193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公理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刚化原理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文本框 26626"/>
          <p:cNvSpPr txBox="1"/>
          <p:nvPr/>
        </p:nvSpPr>
        <p:spPr>
          <a:xfrm>
            <a:off x="107950" y="2628900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柔性体（受拉力平衡）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文本框 26627"/>
          <p:cNvSpPr txBox="1"/>
          <p:nvPr/>
        </p:nvSpPr>
        <p:spPr>
          <a:xfrm>
            <a:off x="5580063" y="2466975"/>
            <a:ext cx="3232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刚化为刚体（仍平衡）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9" name="文本框 26628"/>
          <p:cNvSpPr txBox="1"/>
          <p:nvPr/>
        </p:nvSpPr>
        <p:spPr>
          <a:xfrm>
            <a:off x="107950" y="3475038"/>
            <a:ext cx="30178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反之不一定成立．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文本框 26629"/>
          <p:cNvSpPr txBox="1"/>
          <p:nvPr/>
        </p:nvSpPr>
        <p:spPr>
          <a:xfrm>
            <a:off x="368300" y="4432300"/>
            <a:ext cx="2622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刚体（受压平衡）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1" name="文本框 26630"/>
          <p:cNvSpPr txBox="1"/>
          <p:nvPr/>
        </p:nvSpPr>
        <p:spPr>
          <a:xfrm>
            <a:off x="5508625" y="5013325"/>
            <a:ext cx="2622550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柔性体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受压不能平衡）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32" name="图片 26631" descr="01-04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1628775"/>
            <a:ext cx="4013200" cy="80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3" name="图片 26632" descr="01-04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1628775"/>
            <a:ext cx="4089400" cy="81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图片 26634" descr="01-04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4306888"/>
            <a:ext cx="3529013" cy="706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6" name="文本框 26635"/>
          <p:cNvSpPr txBox="1"/>
          <p:nvPr/>
        </p:nvSpPr>
        <p:spPr>
          <a:xfrm>
            <a:off x="34925" y="5180013"/>
            <a:ext cx="247332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</a:t>
            </a:r>
            <a:r>
              <a:rPr lang="zh-CN" altLang="en-US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变形量很小</a:t>
            </a:r>
            <a:r>
              <a:rPr lang="zh-CN" altLang="en-US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，力矩平衡方程中的力臂在变形前后不变。</a:t>
            </a:r>
            <a:endParaRPr lang="zh-CN" altLang="en-US" sz="2400" b="1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41" name="图片 26640" descr="07-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63" y="2997200"/>
            <a:ext cx="2371725" cy="13557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2781" name="对象 3"/>
          <p:cNvGraphicFramePr/>
          <p:nvPr/>
        </p:nvGraphicFramePr>
        <p:xfrm>
          <a:off x="5167313" y="0"/>
          <a:ext cx="3976687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6" imgW="5248275" imgH="2257425" progId="Paint.Picture">
                  <p:embed/>
                </p:oleObj>
              </mc:Choice>
              <mc:Fallback>
                <p:oleObj name="" r:id="rId6" imgW="5248275" imgH="225742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7313" y="0"/>
                        <a:ext cx="3976687" cy="175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82" name="图片 46091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1175" y="5029200"/>
            <a:ext cx="955675" cy="113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83" name="图片 1127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" name="组合 12"/>
          <p:cNvGrpSpPr/>
          <p:nvPr/>
        </p:nvGrpSpPr>
        <p:grpSpPr>
          <a:xfrm>
            <a:off x="3463925" y="5995988"/>
            <a:ext cx="1727200" cy="554037"/>
            <a:chOff x="6923" y="5463"/>
            <a:chExt cx="2720" cy="872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6923" y="5854"/>
              <a:ext cx="730" cy="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10"/>
            <p:cNvSpPr/>
            <p:nvPr/>
          </p:nvSpPr>
          <p:spPr>
            <a:xfrm>
              <a:off x="7618" y="5463"/>
              <a:ext cx="1295" cy="872"/>
            </a:xfrm>
            <a:custGeom>
              <a:avLst/>
              <a:gdLst>
                <a:gd name="connisteX0" fmla="*/ 0 w 822409"/>
                <a:gd name="connsiteY0" fmla="*/ 253441 h 553600"/>
                <a:gd name="connisteX1" fmla="*/ 114935 w 822409"/>
                <a:gd name="connsiteY1" fmla="*/ 8331 h 553600"/>
                <a:gd name="connisteX2" fmla="*/ 261620 w 822409"/>
                <a:gd name="connsiteY2" fmla="*/ 531571 h 553600"/>
                <a:gd name="connisteX3" fmla="*/ 360045 w 822409"/>
                <a:gd name="connsiteY3" fmla="*/ 24206 h 553600"/>
                <a:gd name="connisteX4" fmla="*/ 523875 w 822409"/>
                <a:gd name="connsiteY4" fmla="*/ 433146 h 553600"/>
                <a:gd name="connisteX5" fmla="*/ 556260 w 822409"/>
                <a:gd name="connsiteY5" fmla="*/ 515061 h 553600"/>
                <a:gd name="connisteX6" fmla="*/ 654685 w 822409"/>
                <a:gd name="connsiteY6" fmla="*/ 8331 h 553600"/>
                <a:gd name="connisteX7" fmla="*/ 752475 w 822409"/>
                <a:gd name="connsiteY7" fmla="*/ 335356 h 553600"/>
                <a:gd name="connisteX8" fmla="*/ 768985 w 822409"/>
                <a:gd name="connsiteY8" fmla="*/ 515061 h 553600"/>
                <a:gd name="connisteX9" fmla="*/ 817880 w 822409"/>
                <a:gd name="connsiteY9" fmla="*/ 155651 h 553600"/>
                <a:gd name="connisteX10" fmla="*/ 817880 w 822409"/>
                <a:gd name="connsiteY10" fmla="*/ 204546 h 553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822410" h="553601">
                  <a:moveTo>
                    <a:pt x="0" y="253442"/>
                  </a:moveTo>
                  <a:cubicBezTo>
                    <a:pt x="20320" y="193752"/>
                    <a:pt x="62865" y="-47548"/>
                    <a:pt x="114935" y="8332"/>
                  </a:cubicBezTo>
                  <a:cubicBezTo>
                    <a:pt x="167005" y="64212"/>
                    <a:pt x="212725" y="528397"/>
                    <a:pt x="261620" y="531572"/>
                  </a:cubicBezTo>
                  <a:cubicBezTo>
                    <a:pt x="310515" y="534747"/>
                    <a:pt x="307340" y="43892"/>
                    <a:pt x="360045" y="24207"/>
                  </a:cubicBezTo>
                  <a:cubicBezTo>
                    <a:pt x="412750" y="4522"/>
                    <a:pt x="484505" y="334722"/>
                    <a:pt x="523875" y="433147"/>
                  </a:cubicBezTo>
                  <a:cubicBezTo>
                    <a:pt x="563245" y="531572"/>
                    <a:pt x="530225" y="600152"/>
                    <a:pt x="556260" y="515062"/>
                  </a:cubicBezTo>
                  <a:cubicBezTo>
                    <a:pt x="582295" y="429972"/>
                    <a:pt x="615315" y="44527"/>
                    <a:pt x="654685" y="8332"/>
                  </a:cubicBezTo>
                  <a:cubicBezTo>
                    <a:pt x="694055" y="-27863"/>
                    <a:pt x="729615" y="233757"/>
                    <a:pt x="752475" y="335357"/>
                  </a:cubicBezTo>
                  <a:cubicBezTo>
                    <a:pt x="775335" y="436957"/>
                    <a:pt x="755650" y="551257"/>
                    <a:pt x="768985" y="515062"/>
                  </a:cubicBezTo>
                  <a:cubicBezTo>
                    <a:pt x="782320" y="478867"/>
                    <a:pt x="808355" y="217882"/>
                    <a:pt x="817880" y="155652"/>
                  </a:cubicBezTo>
                  <a:cubicBezTo>
                    <a:pt x="827405" y="93422"/>
                    <a:pt x="819150" y="187402"/>
                    <a:pt x="817880" y="2045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8913" y="5652"/>
              <a:ext cx="730" cy="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990850" y="6121400"/>
            <a:ext cx="2987675" cy="693738"/>
            <a:chOff x="6114" y="8635"/>
            <a:chExt cx="4703" cy="1092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9257" y="8635"/>
              <a:ext cx="1135" cy="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6248" y="8823"/>
              <a:ext cx="1106" cy="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91" name="文本框 16"/>
            <p:cNvSpPr txBox="1"/>
            <p:nvPr/>
          </p:nvSpPr>
          <p:spPr>
            <a:xfrm>
              <a:off x="9577" y="8914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92" name="文本框 17"/>
            <p:cNvSpPr txBox="1"/>
            <p:nvPr/>
          </p:nvSpPr>
          <p:spPr>
            <a:xfrm>
              <a:off x="6114" y="9002"/>
              <a:ext cx="124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93" name="文本框 1"/>
          <p:cNvSpPr txBox="1"/>
          <p:nvPr/>
        </p:nvSpPr>
        <p:spPr>
          <a:xfrm>
            <a:off x="234950" y="690563"/>
            <a:ext cx="540067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变形体在某一力系作用下处于平衡，若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变形量很小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，将此变形体刚化为刚体，其平衡状态保持不变。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  <p:bldP spid="26629" grpId="0"/>
      <p:bldP spid="26630" grpId="0"/>
      <p:bldP spid="26631" grpId="0"/>
      <p:bldP spid="266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0112" y="-674687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文本框 78851"/>
          <p:cNvSpPr txBox="1"/>
          <p:nvPr/>
        </p:nvSpPr>
        <p:spPr>
          <a:xfrm>
            <a:off x="277813" y="908050"/>
            <a:ext cx="5715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3" name="文本框 78852"/>
          <p:cNvSpPr txBox="1"/>
          <p:nvPr/>
        </p:nvSpPr>
        <p:spPr>
          <a:xfrm>
            <a:off x="123825" y="4397375"/>
            <a:ext cx="8113713" cy="1406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8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约束反力：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约束给被约束物体的作用力叫约束反力，简称 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8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反力。  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7" name="矩形 78856"/>
          <p:cNvSpPr/>
          <p:nvPr/>
        </p:nvSpPr>
        <p:spPr>
          <a:xfrm>
            <a:off x="200025" y="930275"/>
            <a:ext cx="2022475" cy="67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6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一、概念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8" name="矩形 78857"/>
          <p:cNvSpPr/>
          <p:nvPr/>
        </p:nvSpPr>
        <p:spPr>
          <a:xfrm>
            <a:off x="107950" y="1425575"/>
            <a:ext cx="5670550" cy="749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8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自由体：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不受限制的物体叫自由体。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9" name="矩形 78858"/>
          <p:cNvSpPr/>
          <p:nvPr/>
        </p:nvSpPr>
        <p:spPr>
          <a:xfrm>
            <a:off x="123825" y="2492375"/>
            <a:ext cx="60658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非自由 体：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受限制的物体叫非自由体。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0" name="矩形 78859"/>
          <p:cNvSpPr/>
          <p:nvPr/>
        </p:nvSpPr>
        <p:spPr>
          <a:xfrm>
            <a:off x="123825" y="3067050"/>
            <a:ext cx="8108950" cy="1406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8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约束：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对非自由体的某些位移起限制作用的条件称为约束。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80000"/>
              </a:lnSpc>
              <a:buClr>
                <a:schemeClr val="bg1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（即构成限制条件的物体。）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861" name="组合 78860"/>
          <p:cNvGrpSpPr/>
          <p:nvPr/>
        </p:nvGrpSpPr>
        <p:grpSpPr>
          <a:xfrm>
            <a:off x="6361113" y="1412875"/>
            <a:ext cx="2459037" cy="1687513"/>
            <a:chOff x="624" y="2164"/>
            <a:chExt cx="1740" cy="1157"/>
          </a:xfrm>
        </p:grpSpPr>
        <p:graphicFrame>
          <p:nvGraphicFramePr>
            <p:cNvPr id="34824" name="对象 78861"/>
            <p:cNvGraphicFramePr/>
            <p:nvPr/>
          </p:nvGraphicFramePr>
          <p:xfrm>
            <a:off x="624" y="2164"/>
            <a:ext cx="1675" cy="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" imgW="2659380" imgH="1836420" progId="Paint.Picture">
                    <p:embed/>
                  </p:oleObj>
                </mc:Choice>
                <mc:Fallback>
                  <p:oleObj name="" r:id="rId1" imgW="2659380" imgH="1836420" progId="Paint.Picture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24" y="2164"/>
                          <a:ext cx="1675" cy="11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5" name="文本框 78862"/>
            <p:cNvSpPr txBox="1"/>
            <p:nvPr/>
          </p:nvSpPr>
          <p:spPr>
            <a:xfrm>
              <a:off x="1879" y="2928"/>
              <a:ext cx="485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6" name="矩形 78863"/>
            <p:cNvSpPr/>
            <p:nvPr/>
          </p:nvSpPr>
          <p:spPr>
            <a:xfrm>
              <a:off x="1021" y="2880"/>
              <a:ext cx="241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27" name="矩形 78864"/>
            <p:cNvSpPr/>
            <p:nvPr/>
          </p:nvSpPr>
          <p:spPr>
            <a:xfrm>
              <a:off x="1879" y="2304"/>
              <a:ext cx="236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8" name="圆角矩形 27649"/>
          <p:cNvSpPr/>
          <p:nvPr/>
        </p:nvSpPr>
        <p:spPr>
          <a:xfrm>
            <a:off x="53975" y="158750"/>
            <a:ext cx="3222625" cy="56515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 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约束与约束力</a:t>
            </a:r>
            <a:endParaRPr lang="en-US" altLang="zh-CN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29" name="图片 46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63" y="48688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4830" name="对象 3"/>
          <p:cNvGraphicFramePr/>
          <p:nvPr/>
        </p:nvGraphicFramePr>
        <p:xfrm>
          <a:off x="5700713" y="-6350"/>
          <a:ext cx="331946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4" imgW="5248275" imgH="2257425" progId="Paint.Picture">
                  <p:embed/>
                </p:oleObj>
              </mc:Choice>
              <mc:Fallback>
                <p:oleObj name="" r:id="rId4" imgW="5248275" imgH="2257425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00713" y="-6350"/>
                        <a:ext cx="3319462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1" name="图片 4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32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>
                                            <p:txEl>
                                              <p:charRg st="27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/>
      <p:bldP spid="78857" grpId="0" build="p"/>
      <p:bldP spid="78858" grpId="0" build="p"/>
      <p:bldP spid="78859" grpId="0" build="p"/>
      <p:bldP spid="7886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79875"/>
          <p:cNvSpPr txBox="1"/>
          <p:nvPr/>
        </p:nvSpPr>
        <p:spPr>
          <a:xfrm>
            <a:off x="609600" y="1219200"/>
            <a:ext cx="5715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877" name="文本框 79876"/>
          <p:cNvSpPr txBox="1"/>
          <p:nvPr/>
        </p:nvSpPr>
        <p:spPr>
          <a:xfrm>
            <a:off x="34925" y="908050"/>
            <a:ext cx="6748463" cy="23923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210000"/>
              </a:lnSpc>
              <a:buClr>
                <a:schemeClr val="bg1"/>
              </a:buClr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大小常常是未知的；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10000"/>
              </a:lnSpc>
              <a:buClr>
                <a:schemeClr val="bg1"/>
              </a:buClr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方向总是与约束限制的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物体的位移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方向相反；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10000"/>
              </a:lnSpc>
              <a:buClr>
                <a:schemeClr val="bg1"/>
              </a:buClr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作用点在物体与约束相接触的那一点。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3" name="矩形 79879"/>
          <p:cNvSpPr/>
          <p:nvPr/>
        </p:nvSpPr>
        <p:spPr>
          <a:xfrm>
            <a:off x="34925" y="333375"/>
            <a:ext cx="2317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约束反力特点：</a:t>
            </a:r>
            <a:endParaRPr lang="zh-CN" altLang="en-US" sz="24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844" name="组合 79880"/>
          <p:cNvGrpSpPr/>
          <p:nvPr/>
        </p:nvGrpSpPr>
        <p:grpSpPr>
          <a:xfrm>
            <a:off x="6624638" y="0"/>
            <a:ext cx="2519362" cy="2274888"/>
            <a:chOff x="960" y="2496"/>
            <a:chExt cx="1269" cy="1075"/>
          </a:xfrm>
        </p:grpSpPr>
        <p:graphicFrame>
          <p:nvGraphicFramePr>
            <p:cNvPr id="35845" name="对象 79881"/>
            <p:cNvGraphicFramePr/>
            <p:nvPr/>
          </p:nvGraphicFramePr>
          <p:xfrm>
            <a:off x="960" y="2496"/>
            <a:ext cx="1209" cy="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" imgW="1920240" imgH="1706880" progId="Paint.Picture">
                    <p:embed/>
                  </p:oleObj>
                </mc:Choice>
                <mc:Fallback>
                  <p:oleObj name="" r:id="rId1" imgW="1920240" imgH="1706880" progId="Paint.Picture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60" y="2496"/>
                          <a:ext cx="1209" cy="10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6" name="文本框 79882"/>
            <p:cNvSpPr txBox="1"/>
            <p:nvPr/>
          </p:nvSpPr>
          <p:spPr>
            <a:xfrm>
              <a:off x="1482" y="3024"/>
              <a:ext cx="747" cy="2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47" name="组合 79883"/>
          <p:cNvGrpSpPr/>
          <p:nvPr/>
        </p:nvGrpSpPr>
        <p:grpSpPr>
          <a:xfrm>
            <a:off x="6084888" y="2565400"/>
            <a:ext cx="3276600" cy="2951163"/>
            <a:chOff x="3470" y="840"/>
            <a:chExt cx="1762" cy="1339"/>
          </a:xfrm>
        </p:grpSpPr>
        <p:graphicFrame>
          <p:nvGraphicFramePr>
            <p:cNvPr id="35848" name="对象 79884"/>
            <p:cNvGraphicFramePr/>
            <p:nvPr/>
          </p:nvGraphicFramePr>
          <p:xfrm>
            <a:off x="3470" y="840"/>
            <a:ext cx="1762" cy="1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3" imgW="2796540" imgH="2125980" progId="Paint.Picture">
                    <p:embed/>
                  </p:oleObj>
                </mc:Choice>
                <mc:Fallback>
                  <p:oleObj name="" r:id="rId3" imgW="2796540" imgH="2125980" progId="Paint.Picture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70" y="840"/>
                          <a:ext cx="1762" cy="13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9" name="文本框 79885"/>
            <p:cNvSpPr txBox="1"/>
            <p:nvPr/>
          </p:nvSpPr>
          <p:spPr>
            <a:xfrm>
              <a:off x="4255" y="1392"/>
              <a:ext cx="641" cy="20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0" name="文本框 79886"/>
            <p:cNvSpPr txBox="1"/>
            <p:nvPr/>
          </p:nvSpPr>
          <p:spPr>
            <a:xfrm>
              <a:off x="3552" y="1104"/>
              <a:ext cx="789" cy="2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4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51" name="文本框 79887"/>
            <p:cNvSpPr txBox="1"/>
            <p:nvPr/>
          </p:nvSpPr>
          <p:spPr>
            <a:xfrm>
              <a:off x="4272" y="1872"/>
              <a:ext cx="789" cy="2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400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5852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063" y="50847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3" name="图片 5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4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charRg st="11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charRg st="33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900" name="文本框 80899"/>
          <p:cNvSpPr txBox="1"/>
          <p:nvPr/>
        </p:nvSpPr>
        <p:spPr>
          <a:xfrm>
            <a:off x="111125" y="1703388"/>
            <a:ext cx="8382000" cy="1114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40000"/>
              </a:lnSpc>
              <a:spcBef>
                <a:spcPct val="10000"/>
              </a:spcBef>
              <a:buClr>
                <a:schemeClr val="bg1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绳索类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只能受拉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，所以它们的约束反力是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作用在接触点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，方向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沿绳索背离物体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6" name="矩形 80900"/>
          <p:cNvSpPr/>
          <p:nvPr/>
        </p:nvSpPr>
        <p:spPr>
          <a:xfrm>
            <a:off x="107950" y="188913"/>
            <a:ext cx="36861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有哪些典型约束？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902" name="矩形 80901"/>
          <p:cNvSpPr/>
          <p:nvPr/>
        </p:nvSpPr>
        <p:spPr>
          <a:xfrm>
            <a:off x="34925" y="1196975"/>
            <a:ext cx="71643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10000"/>
              </a:spcBef>
              <a:buClr>
                <a:schemeClr val="bg1"/>
              </a:buClr>
            </a:pP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柔性约束－由柔软的绳索、链条或皮带构成的约束</a:t>
            </a:r>
            <a:endParaRPr lang="zh-CN" altLang="en-US" sz="24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8" name="组合 80904"/>
          <p:cNvGrpSpPr/>
          <p:nvPr/>
        </p:nvGrpSpPr>
        <p:grpSpPr>
          <a:xfrm>
            <a:off x="-36512" y="3429000"/>
            <a:ext cx="2762250" cy="1836738"/>
            <a:chOff x="624" y="2164"/>
            <a:chExt cx="1740" cy="1157"/>
          </a:xfrm>
        </p:grpSpPr>
        <p:graphicFrame>
          <p:nvGraphicFramePr>
            <p:cNvPr id="36869" name="对象 80905"/>
            <p:cNvGraphicFramePr/>
            <p:nvPr/>
          </p:nvGraphicFramePr>
          <p:xfrm>
            <a:off x="624" y="2164"/>
            <a:ext cx="1675" cy="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1" imgW="2659380" imgH="1836420" progId="Paint.Picture">
                    <p:embed/>
                  </p:oleObj>
                </mc:Choice>
                <mc:Fallback>
                  <p:oleObj name="" r:id="rId1" imgW="2659380" imgH="1836420" progId="Paint.Picture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24" y="2164"/>
                          <a:ext cx="1675" cy="11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0" name="文本框 80906"/>
            <p:cNvSpPr txBox="1"/>
            <p:nvPr/>
          </p:nvSpPr>
          <p:spPr>
            <a:xfrm>
              <a:off x="1879" y="2928"/>
              <a:ext cx="48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71" name="矩形 80907"/>
            <p:cNvSpPr/>
            <p:nvPr/>
          </p:nvSpPr>
          <p:spPr>
            <a:xfrm>
              <a:off x="1020" y="2880"/>
              <a:ext cx="24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72" name="矩形 80908"/>
            <p:cNvSpPr/>
            <p:nvPr/>
          </p:nvSpPr>
          <p:spPr>
            <a:xfrm>
              <a:off x="1879" y="2304"/>
              <a:ext cx="23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53" name="组合 80909"/>
          <p:cNvGrpSpPr/>
          <p:nvPr/>
        </p:nvGrpSpPr>
        <p:grpSpPr>
          <a:xfrm>
            <a:off x="6170613" y="3284538"/>
            <a:ext cx="2865437" cy="2155825"/>
            <a:chOff x="2974" y="2064"/>
            <a:chExt cx="1805" cy="1358"/>
          </a:xfrm>
        </p:grpSpPr>
        <p:graphicFrame>
          <p:nvGraphicFramePr>
            <p:cNvPr id="36874" name="对象 80910"/>
            <p:cNvGraphicFramePr/>
            <p:nvPr/>
          </p:nvGraphicFramePr>
          <p:xfrm>
            <a:off x="2974" y="2064"/>
            <a:ext cx="1805" cy="1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3" imgW="2865120" imgH="2156460" progId="Paint.Picture">
                    <p:embed/>
                  </p:oleObj>
                </mc:Choice>
                <mc:Fallback>
                  <p:oleObj name="" r:id="rId3" imgW="2865120" imgH="2156460" progId="Paint.Picture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4" y="2064"/>
                          <a:ext cx="1805" cy="13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875" name="组合 80911"/>
            <p:cNvGrpSpPr/>
            <p:nvPr/>
          </p:nvGrpSpPr>
          <p:grpSpPr>
            <a:xfrm>
              <a:off x="3466" y="2164"/>
              <a:ext cx="738" cy="1157"/>
              <a:chOff x="3466" y="2164"/>
              <a:chExt cx="738" cy="1157"/>
            </a:xfrm>
          </p:grpSpPr>
          <p:sp>
            <p:nvSpPr>
              <p:cNvPr id="36876" name="文本框 80912"/>
              <p:cNvSpPr txBox="1"/>
              <p:nvPr/>
            </p:nvSpPr>
            <p:spPr>
              <a:xfrm>
                <a:off x="3504" y="2208"/>
                <a:ext cx="675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400" b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77" name="矩形 80913"/>
              <p:cNvSpPr/>
              <p:nvPr/>
            </p:nvSpPr>
            <p:spPr>
              <a:xfrm>
                <a:off x="3834" y="2164"/>
                <a:ext cx="37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S'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400" b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78" name="矩形 80914"/>
              <p:cNvSpPr/>
              <p:nvPr/>
            </p:nvSpPr>
            <p:spPr>
              <a:xfrm>
                <a:off x="3834" y="3033"/>
                <a:ext cx="370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S'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2400" b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79" name="矩形 80915"/>
              <p:cNvSpPr/>
              <p:nvPr/>
            </p:nvSpPr>
            <p:spPr>
              <a:xfrm>
                <a:off x="3466" y="2976"/>
                <a:ext cx="34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spcBef>
                    <a:spcPct val="50000"/>
                  </a:spcBef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sz="2400" b="1" baseline="-25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endParaRPr lang="en-US" altLang="zh-CN" sz="2400" b="1" baseline="-25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6880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913" y="5157788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81" name="图片 61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82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/>
      <p:bldP spid="8090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7950" y="6334125"/>
            <a:ext cx="9096375" cy="558800"/>
          </a:xfrm>
          <a:prstGeom prst="rect">
            <a:avLst/>
          </a:prstGeom>
          <a:solidFill>
            <a:srgbClr val="15B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70661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22225"/>
            <a:ext cx="9172575" cy="6880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06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06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61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0661"/>
                </p:tgtEl>
              </p:cMediaNode>
            </p:video>
          </p:childTnLst>
        </p:cTn>
      </p:par>
    </p:tnLst>
    <p:bldLst>
      <p:bldP spid="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图片 81921" descr="st18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143000"/>
            <a:ext cx="8077200" cy="410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文本框 81922"/>
          <p:cNvSpPr txBox="1"/>
          <p:nvPr/>
        </p:nvSpPr>
        <p:spPr>
          <a:xfrm>
            <a:off x="3695700" y="4149725"/>
            <a:ext cx="1457325" cy="714375"/>
          </a:xfrm>
          <a:prstGeom prst="rect">
            <a:avLst/>
          </a:prstGeom>
          <a:solidFill>
            <a:srgbClr val="009900"/>
          </a:solidFill>
          <a:ln w="12700" cap="flat" cmpd="sng">
            <a:solidFill>
              <a:schemeClr val="bg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40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缆 索</a:t>
            </a:r>
            <a:endParaRPr lang="zh-CN" altLang="en-US" sz="40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1" name="矩形 81923"/>
          <p:cNvSpPr/>
          <p:nvPr/>
        </p:nvSpPr>
        <p:spPr>
          <a:xfrm>
            <a:off x="3203575" y="1412875"/>
            <a:ext cx="16573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0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柔  性  约  束</a:t>
            </a:r>
            <a:endParaRPr lang="zh-CN" altLang="en-US" sz="20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2" name="图片 46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13" y="44450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图片 7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8" name="文本框 82947"/>
          <p:cNvSpPr txBox="1"/>
          <p:nvPr/>
        </p:nvSpPr>
        <p:spPr>
          <a:xfrm>
            <a:off x="107950" y="1412875"/>
            <a:ext cx="8001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约束反力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作用在接触点处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，方向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沿公法线，指向受力物体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4" name="矩形 82948"/>
          <p:cNvSpPr/>
          <p:nvPr/>
        </p:nvSpPr>
        <p:spPr>
          <a:xfrm>
            <a:off x="34925" y="333375"/>
            <a:ext cx="544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光滑接触面的约束  </a:t>
            </a: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光滑指摩擦不计</a:t>
            </a: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5" name="文本框 82951"/>
          <p:cNvSpPr txBox="1"/>
          <p:nvPr/>
        </p:nvSpPr>
        <p:spPr>
          <a:xfrm>
            <a:off x="1371600" y="5326063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endParaRPr lang="zh-CN" altLang="en-US" sz="2400" b="1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16" name="组合 82952"/>
          <p:cNvGrpSpPr/>
          <p:nvPr/>
        </p:nvGrpSpPr>
        <p:grpSpPr>
          <a:xfrm>
            <a:off x="0" y="2708275"/>
            <a:ext cx="9144000" cy="3049588"/>
            <a:chOff x="336" y="1680"/>
            <a:chExt cx="4896" cy="1675"/>
          </a:xfrm>
        </p:grpSpPr>
        <p:graphicFrame>
          <p:nvGraphicFramePr>
            <p:cNvPr id="38917" name="对象 82953"/>
            <p:cNvGraphicFramePr/>
            <p:nvPr/>
          </p:nvGraphicFramePr>
          <p:xfrm>
            <a:off x="336" y="1739"/>
            <a:ext cx="1205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" imgW="1912620" imgH="2186940" progId="Paint.Picture">
                    <p:embed/>
                  </p:oleObj>
                </mc:Choice>
                <mc:Fallback>
                  <p:oleObj name="" r:id="rId1" imgW="1912620" imgH="2186940" progId="Paint.Picture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6" y="1739"/>
                          <a:ext cx="1205" cy="1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8" name="矩形 82954"/>
            <p:cNvSpPr/>
            <p:nvPr/>
          </p:nvSpPr>
          <p:spPr>
            <a:xfrm>
              <a:off x="927" y="2256"/>
              <a:ext cx="205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buClr>
                  <a:schemeClr val="bg1"/>
                </a:buClr>
              </a:pPr>
              <a:r>
                <a: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2400" b="1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19" name="矩形 82955"/>
            <p:cNvSpPr/>
            <p:nvPr/>
          </p:nvSpPr>
          <p:spPr>
            <a:xfrm>
              <a:off x="927" y="2832"/>
              <a:ext cx="237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spcBef>
                  <a:spcPct val="50000"/>
                </a:spcBef>
                <a:buClr>
                  <a:schemeClr val="bg1"/>
                </a:buClr>
              </a:pPr>
              <a:r>
                <a:rPr lang="en-US" altLang="zh-CN" sz="2400" b="1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2400" b="1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0" name="组合 82956"/>
            <p:cNvGrpSpPr/>
            <p:nvPr/>
          </p:nvGrpSpPr>
          <p:grpSpPr>
            <a:xfrm>
              <a:off x="1632" y="1680"/>
              <a:ext cx="3600" cy="1675"/>
              <a:chOff x="1632" y="1680"/>
              <a:chExt cx="3600" cy="1675"/>
            </a:xfrm>
          </p:grpSpPr>
          <p:graphicFrame>
            <p:nvGraphicFramePr>
              <p:cNvPr id="38921" name="对象 82957"/>
              <p:cNvGraphicFramePr/>
              <p:nvPr/>
            </p:nvGraphicFramePr>
            <p:xfrm>
              <a:off x="1632" y="1680"/>
              <a:ext cx="1848" cy="1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2" name="" r:id="rId3" imgW="2933700" imgH="2659380" progId="Paint.Picture">
                      <p:embed/>
                    </p:oleObj>
                  </mc:Choice>
                  <mc:Fallback>
                    <p:oleObj name="" r:id="rId3" imgW="2933700" imgH="2659380" progId="Paint.Picture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632" y="1680"/>
                            <a:ext cx="1848" cy="167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22" name="矩形 82958"/>
              <p:cNvSpPr/>
              <p:nvPr/>
            </p:nvSpPr>
            <p:spPr>
              <a:xfrm>
                <a:off x="2266" y="2880"/>
                <a:ext cx="237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en-US" altLang="zh-CN" sz="2400" b="1" i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23" name="矩形 82959"/>
              <p:cNvSpPr/>
              <p:nvPr/>
            </p:nvSpPr>
            <p:spPr>
              <a:xfrm>
                <a:off x="2241" y="2496"/>
                <a:ext cx="205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p>
                <a:pPr>
                  <a:buClr>
                    <a:schemeClr val="bg1"/>
                  </a:buClr>
                </a:pPr>
                <a:r>
                  <a:rPr lang="en-US" altLang="zh-CN" sz="2400" b="1" i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en-US" altLang="zh-CN" sz="2400" b="1" i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924" name="组合 82960"/>
              <p:cNvGrpSpPr/>
              <p:nvPr/>
            </p:nvGrpSpPr>
            <p:grpSpPr>
              <a:xfrm>
                <a:off x="3542" y="1739"/>
                <a:ext cx="1690" cy="1416"/>
                <a:chOff x="3542" y="1739"/>
                <a:chExt cx="1690" cy="1416"/>
              </a:xfrm>
            </p:grpSpPr>
            <p:graphicFrame>
              <p:nvGraphicFramePr>
                <p:cNvPr id="38925" name="对象 82961"/>
                <p:cNvGraphicFramePr/>
                <p:nvPr/>
              </p:nvGraphicFramePr>
              <p:xfrm>
                <a:off x="3542" y="1739"/>
                <a:ext cx="1690" cy="14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3" name="" r:id="rId5" imgW="2682240" imgH="2247900" progId="Paint.Picture">
                        <p:embed/>
                      </p:oleObj>
                    </mc:Choice>
                    <mc:Fallback>
                      <p:oleObj name="" r:id="rId5" imgW="2682240" imgH="2247900" progId="Paint.Picture">
                        <p:embed/>
                        <p:pic>
                          <p:nvPicPr>
                            <p:cNvPr id="0" name="图片 3092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42" y="1739"/>
                              <a:ext cx="1690" cy="141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8926" name="矩形 82962"/>
                <p:cNvSpPr/>
                <p:nvPr/>
              </p:nvSpPr>
              <p:spPr>
                <a:xfrm>
                  <a:off x="4124" y="2784"/>
                  <a:ext cx="319" cy="2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>
                    <a:buClr>
                      <a:schemeClr val="bg1"/>
                    </a:buClr>
                  </a:pPr>
                  <a:r>
                    <a:rPr lang="en-US" altLang="zh-CN" sz="2400" b="1" i="1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r>
                    <a:rPr lang="en-US" altLang="zh-CN" sz="2400" b="1" i="1" baseline="-2500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</a:t>
                  </a:r>
                  <a:endParaRPr lang="en-US" altLang="zh-CN" sz="2400" b="1" i="1" baseline="-250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927" name="矩形 82963"/>
                <p:cNvSpPr/>
                <p:nvPr/>
              </p:nvSpPr>
              <p:spPr>
                <a:xfrm>
                  <a:off x="4844" y="2400"/>
                  <a:ext cx="312" cy="25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 anchorCtr="0">
                  <a:spAutoFit/>
                </a:bodyPr>
                <a:p>
                  <a:pPr>
                    <a:spcBef>
                      <a:spcPct val="50000"/>
                    </a:spcBef>
                    <a:buClr>
                      <a:schemeClr val="bg1"/>
                    </a:buClr>
                  </a:pPr>
                  <a:r>
                    <a:rPr lang="en-US" altLang="zh-CN" sz="2400" b="1" i="1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r>
                    <a:rPr lang="en-US" altLang="zh-CN" sz="2400" b="1" i="1" baseline="-2500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endParaRPr lang="en-US" altLang="zh-CN" sz="2400" b="1" i="1" baseline="-2500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38928" name="图片 460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913" y="44450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9" name="图片 82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0" name="图片 11272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211" name="图片 94210" descr="01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765175"/>
            <a:ext cx="2663825" cy="199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8" name="矩形 94211"/>
          <p:cNvSpPr/>
          <p:nvPr/>
        </p:nvSpPr>
        <p:spPr>
          <a:xfrm>
            <a:off x="-180975" y="404813"/>
            <a:ext cx="60483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尖点问题：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处的约束反力？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8" name="图片 94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836613"/>
            <a:ext cx="2376488" cy="1811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94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" y="2924175"/>
            <a:ext cx="1485900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942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75" y="2924175"/>
            <a:ext cx="1609725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1" name="图片 942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25" y="4551363"/>
            <a:ext cx="1657350" cy="1381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2" name="矩形 94216"/>
          <p:cNvSpPr/>
          <p:nvPr/>
        </p:nvSpPr>
        <p:spPr>
          <a:xfrm>
            <a:off x="3924300" y="5132388"/>
            <a:ext cx="216058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通过计算得到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4" name="图片 460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913" y="117475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5" name="图片 92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6" name="图片 1127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文本框 83969"/>
          <p:cNvSpPr txBox="1"/>
          <p:nvPr/>
        </p:nvSpPr>
        <p:spPr>
          <a:xfrm>
            <a:off x="1106488" y="1143000"/>
            <a:ext cx="954087" cy="3902075"/>
          </a:xfrm>
          <a:prstGeom prst="rect">
            <a:avLst/>
          </a:prstGeom>
          <a:solidFill>
            <a:srgbClr val="0000CC"/>
          </a:solidFill>
          <a:ln w="38100" cap="flat" cmpd="sng">
            <a:solidFill>
              <a:srgbClr val="FFFF00"/>
            </a:solidFill>
            <a:prstDash val="solid"/>
            <a:miter/>
            <a:headEnd type="none" w="sm" len="sm"/>
            <a:tailEnd type="none" w="sm" len="sm"/>
          </a:ln>
        </p:spPr>
        <p:txBody>
          <a:bodyPr vert="eaVert" wrap="none"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 滑 面 约 束</a:t>
            </a:r>
            <a:endParaRPr lang="zh-CN" altLang="en-US" sz="4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3971" name="图片 83970" descr="tu静（1〕－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533400"/>
            <a:ext cx="5334000" cy="5049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图片 46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13" y="117475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4" name="图片 10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框 84993"/>
          <p:cNvSpPr txBox="1"/>
          <p:nvPr/>
        </p:nvSpPr>
        <p:spPr>
          <a:xfrm>
            <a:off x="3946525" y="5888038"/>
            <a:ext cx="1841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pPr>
              <a:buClr>
                <a:schemeClr val="bg1"/>
              </a:buClr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995" name="矩形 84994"/>
          <p:cNvSpPr/>
          <p:nvPr/>
        </p:nvSpPr>
        <p:spPr>
          <a:xfrm>
            <a:off x="2895600" y="4724400"/>
            <a:ext cx="3956050" cy="823913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 fontAlgn="base"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4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光 滑 面 约 束</a:t>
            </a:r>
            <a:endParaRPr lang="zh-CN" altLang="en-US" sz="4800" b="1" strike="noStrike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987" name="组合 84995"/>
          <p:cNvGrpSpPr/>
          <p:nvPr/>
        </p:nvGrpSpPr>
        <p:grpSpPr>
          <a:xfrm>
            <a:off x="838200" y="476250"/>
            <a:ext cx="7620000" cy="3810000"/>
            <a:chOff x="528" y="960"/>
            <a:chExt cx="4800" cy="2400"/>
          </a:xfrm>
        </p:grpSpPr>
        <p:pic>
          <p:nvPicPr>
            <p:cNvPr id="41988" name="图片 84996" descr="tu静（1〕－26"/>
            <p:cNvPicPr>
              <a:picLocks noChangeAspect="1"/>
            </p:cNvPicPr>
            <p:nvPr/>
          </p:nvPicPr>
          <p:blipFill>
            <a:blip r:embed="rId1"/>
            <a:srcRect l="14943" t="31601" r="14943" b="31601"/>
            <a:stretch>
              <a:fillRect/>
            </a:stretch>
          </p:blipFill>
          <p:spPr>
            <a:xfrm>
              <a:off x="528" y="960"/>
              <a:ext cx="4800" cy="24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4998" name="矩形 84997"/>
            <p:cNvSpPr/>
            <p:nvPr/>
          </p:nvSpPr>
          <p:spPr>
            <a:xfrm>
              <a:off x="2736" y="2640"/>
              <a:ext cx="3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p>
              <a:pPr fontAlgn="base">
                <a:buClr>
                  <a:schemeClr val="bg1"/>
                </a:buClr>
                <a:buFont typeface="Arial" panose="020B0604020202020204" pitchFamily="34" charset="0"/>
              </a:pPr>
              <a:r>
                <a:rPr lang="en-US" altLang="zh-CN" sz="2400" b="1" i="1" strike="noStrike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</a:t>
              </a:r>
              <a:r>
                <a:rPr lang="en-US" altLang="zh-CN" sz="2400" b="1" strike="noStrike" baseline="-25000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</a:t>
              </a:r>
              <a:endParaRPr lang="en-US" altLang="zh-CN" sz="2400" b="1" strike="noStrike" baseline="-2500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990" name="图片 46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13" y="-26987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1" name="图片 112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2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6019" name="组合 86018"/>
          <p:cNvGrpSpPr/>
          <p:nvPr/>
        </p:nvGrpSpPr>
        <p:grpSpPr>
          <a:xfrm>
            <a:off x="971550" y="1341438"/>
            <a:ext cx="5688013" cy="3883025"/>
            <a:chOff x="240" y="384"/>
            <a:chExt cx="5280" cy="3302"/>
          </a:xfrm>
        </p:grpSpPr>
        <p:pic>
          <p:nvPicPr>
            <p:cNvPr id="43010" name="图片 86019" descr="st8-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0" y="384"/>
              <a:ext cx="5280" cy="30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6021" name="文本框 86020"/>
            <p:cNvSpPr txBox="1"/>
            <p:nvPr/>
          </p:nvSpPr>
          <p:spPr>
            <a:xfrm>
              <a:off x="3264" y="767"/>
              <a:ext cx="345" cy="71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FFFF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square" anchor="t">
              <a:spAutoFit/>
            </a:bodyPr>
            <a:p>
              <a:pPr>
                <a:buClr>
                  <a:schemeClr val="bg1"/>
                </a:buClr>
                <a:buFont typeface="Arial" panose="020B0604020202020204" pitchFamily="34" charset="0"/>
              </a:pPr>
              <a:r>
                <a:rPr lang="en-US" altLang="zh-CN" sz="2400" b="1" i="1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</a:t>
              </a:r>
              <a:r>
                <a:rPr lang="en-US" altLang="zh-CN" sz="2400" b="1" baseline="-25000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</a:t>
              </a:r>
              <a:endParaRPr lang="en-US" altLang="zh-CN" sz="24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22" name="文本框 86021"/>
            <p:cNvSpPr txBox="1"/>
            <p:nvPr/>
          </p:nvSpPr>
          <p:spPr>
            <a:xfrm>
              <a:off x="3313" y="2976"/>
              <a:ext cx="470" cy="71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FFFF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square" anchor="t">
              <a:spAutoFit/>
            </a:bodyPr>
            <a:p>
              <a:pPr>
                <a:buClr>
                  <a:schemeClr val="bg1"/>
                </a:buClr>
                <a:buFont typeface="Arial" panose="020B0604020202020204" pitchFamily="34" charset="0"/>
              </a:pPr>
              <a:r>
                <a:rPr lang="en-US" altLang="zh-CN" sz="2400" b="1" i="1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</a:t>
              </a:r>
              <a:r>
                <a:rPr lang="en-US" altLang="zh-CN" sz="2400" b="1" baseline="-25000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</a:t>
              </a:r>
              <a:r>
                <a:rPr lang="en-US" altLang="zh-CN" sz="2400" b="1" baseline="30000" noProof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´</a:t>
              </a:r>
              <a:endParaRPr lang="en-US" altLang="zh-CN" sz="24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6024" name="图片 86023" descr="01-06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17475"/>
            <a:ext cx="2540000" cy="165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4" name="图片 46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8" y="5013325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8" name="文本框 86017"/>
          <p:cNvSpPr txBox="1"/>
          <p:nvPr/>
        </p:nvSpPr>
        <p:spPr>
          <a:xfrm>
            <a:off x="2916238" y="908050"/>
            <a:ext cx="3327400" cy="701675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40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齿 轮 啮 合 力</a:t>
            </a:r>
            <a:endParaRPr lang="zh-CN" altLang="en-US" sz="40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8" name="XXgear_6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56325" y="0"/>
            <a:ext cx="3048000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7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8" name="图片 1127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文本框 87043"/>
          <p:cNvSpPr txBox="1"/>
          <p:nvPr/>
        </p:nvSpPr>
        <p:spPr>
          <a:xfrm>
            <a:off x="-16192" y="5589270"/>
            <a:ext cx="61722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节圆：齿槽和齿厚相等的圆</a:t>
            </a:r>
            <a:endParaRPr lang="zh-CN" altLang="en-US" sz="2800" b="1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98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298"/>
                </p:tgtEl>
              </p:cMediaNode>
            </p:video>
          </p:childTnLst>
        </p:cTn>
      </p:par>
    </p:tnLst>
    <p:bldLst>
      <p:bldP spid="860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8066" name="对象 88065"/>
          <p:cNvGraphicFramePr/>
          <p:nvPr/>
        </p:nvGraphicFramePr>
        <p:xfrm>
          <a:off x="323850" y="1628775"/>
          <a:ext cx="7542213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3457575" imgH="1562100" progId="Paint.Picture">
                  <p:embed/>
                </p:oleObj>
              </mc:Choice>
              <mc:Fallback>
                <p:oleObj name="" r:id="rId1" imgW="3457575" imgH="1562100" progId="Paint.Picture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1628775"/>
                        <a:ext cx="7542213" cy="302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4" name="图片 46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8" y="48688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87048" descr="em16-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63" y="0"/>
            <a:ext cx="1198562" cy="155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文本框 87043"/>
          <p:cNvSpPr txBox="1"/>
          <p:nvPr/>
        </p:nvSpPr>
        <p:spPr>
          <a:xfrm>
            <a:off x="-36512" y="44450"/>
            <a:ext cx="61722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bg1"/>
              </a:buClr>
            </a:pPr>
            <a:r>
              <a:rPr lang="en-US" altLang="zh-CN" sz="28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光滑圆柱铰链约束</a:t>
            </a:r>
            <a:endParaRPr lang="zh-CN" altLang="en-US" sz="2800" b="1" i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2" name="a01-非平动四连杆TnsMv.avi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08850" y="0"/>
            <a:ext cx="1871663" cy="140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28" name="文本框 89108"/>
          <p:cNvSpPr txBox="1"/>
          <p:nvPr/>
        </p:nvSpPr>
        <p:spPr>
          <a:xfrm>
            <a:off x="34925" y="4868863"/>
            <a:ext cx="7993063" cy="8223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400" b="1" u="sng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圆柱</a:t>
            </a:r>
            <a:r>
              <a:rPr lang="zh-CN" altLang="en-US" sz="2400" b="1" u="sng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 action="ppaction://hlinkfile"/>
              </a:rPr>
              <a:t>铰受力</a:t>
            </a:r>
            <a:r>
              <a:rPr lang="zh-CN" altLang="en-US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：约束反力</a:t>
            </a:r>
            <a:r>
              <a:rPr lang="en-US" altLang="zh-CN" sz="2400" b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400" b="1" baseline="-25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过铰链中心。大小和方向待定，用</a:t>
            </a:r>
            <a:r>
              <a:rPr lang="en-US" altLang="zh-CN" sz="2400" b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表示。</a:t>
            </a:r>
            <a:endParaRPr lang="zh-CN" altLang="en-US" sz="2400" b="1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9" name="图片 133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图片 1127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28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3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3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42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342"/>
                </p:tgtEl>
              </p:cMediaNode>
            </p:video>
          </p:childTnLst>
        </p:cTn>
      </p:par>
    </p:tnLst>
    <p:bldLst>
      <p:bldP spid="4302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90115"/>
          <p:cNvSpPr txBox="1"/>
          <p:nvPr/>
        </p:nvSpPr>
        <p:spPr>
          <a:xfrm>
            <a:off x="107950" y="404813"/>
            <a:ext cx="2163763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铰支座</a:t>
            </a:r>
            <a:endParaRPr lang="zh-CN" altLang="en-US" sz="2800" b="1">
              <a:solidFill>
                <a:schemeClr val="hlin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45058" name="对象 90118"/>
          <p:cNvGraphicFramePr/>
          <p:nvPr/>
        </p:nvGraphicFramePr>
        <p:xfrm>
          <a:off x="87313" y="836613"/>
          <a:ext cx="5205412" cy="161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5204460" imgH="1615440" progId="Paint.Picture">
                  <p:embed/>
                </p:oleObj>
              </mc:Choice>
              <mc:Fallback>
                <p:oleObj name="" r:id="rId1" imgW="5204460" imgH="1615440" progId="Paint.Picture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313" y="836613"/>
                        <a:ext cx="5205412" cy="1614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对象 90119"/>
          <p:cNvGraphicFramePr/>
          <p:nvPr/>
        </p:nvGraphicFramePr>
        <p:xfrm>
          <a:off x="827088" y="3100388"/>
          <a:ext cx="4054475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4053840" imgH="2781300" progId="Paint.Picture">
                  <p:embed/>
                </p:oleObj>
              </mc:Choice>
              <mc:Fallback>
                <p:oleObj name="" r:id="rId3" imgW="4053840" imgH="2781300" progId="Paint.Picture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3100388"/>
                        <a:ext cx="4054475" cy="2781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矩形 90120"/>
          <p:cNvSpPr/>
          <p:nvPr/>
        </p:nvSpPr>
        <p:spPr>
          <a:xfrm>
            <a:off x="179388" y="3470275"/>
            <a:ext cx="576262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简化画法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5061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888" y="50847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图片 143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3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文本框 91139"/>
          <p:cNvSpPr txBox="1"/>
          <p:nvPr/>
        </p:nvSpPr>
        <p:spPr>
          <a:xfrm>
            <a:off x="107950" y="117475"/>
            <a:ext cx="50546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活动铰支座（辊轴支座）</a:t>
            </a:r>
            <a:endParaRPr lang="zh-CN" altLang="en-US" sz="2800" b="1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1143" name="对象 91142"/>
          <p:cNvGraphicFramePr/>
          <p:nvPr/>
        </p:nvGraphicFramePr>
        <p:xfrm>
          <a:off x="6804025" y="333375"/>
          <a:ext cx="1439863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1996440" imgH="3040380" progId="Paint.Picture">
                  <p:embed/>
                </p:oleObj>
              </mc:Choice>
              <mc:Fallback>
                <p:oleObj name="" r:id="rId1" imgW="1996440" imgH="3040380" progId="Paint.Picture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04025" y="333375"/>
                        <a:ext cx="1439863" cy="217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对象 91143"/>
          <p:cNvGraphicFramePr/>
          <p:nvPr/>
        </p:nvGraphicFramePr>
        <p:xfrm>
          <a:off x="395288" y="836613"/>
          <a:ext cx="20510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3" imgW="2339340" imgH="2743200" progId="Paint.Picture">
                  <p:embed/>
                </p:oleObj>
              </mc:Choice>
              <mc:Fallback>
                <p:oleObj name="" r:id="rId3" imgW="2339340" imgH="2743200" progId="Paint.Pictur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288" y="836613"/>
                        <a:ext cx="2051050" cy="209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5" name="对象 91144"/>
          <p:cNvGraphicFramePr/>
          <p:nvPr/>
        </p:nvGraphicFramePr>
        <p:xfrm>
          <a:off x="3203575" y="765175"/>
          <a:ext cx="1773238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5" imgW="2438400" imgH="2842260" progId="Paint.Picture">
                  <p:embed/>
                </p:oleObj>
              </mc:Choice>
              <mc:Fallback>
                <p:oleObj name="" r:id="rId5" imgW="2438400" imgH="2842260" progId="Paint.Picture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575" y="765175"/>
                        <a:ext cx="1773238" cy="2055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91145"/>
          <p:cNvGraphicFramePr/>
          <p:nvPr/>
        </p:nvGraphicFramePr>
        <p:xfrm>
          <a:off x="755650" y="3284538"/>
          <a:ext cx="1512888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7" imgW="2857500" imgH="3562350" progId="Paint.Picture">
                  <p:embed/>
                </p:oleObj>
              </mc:Choice>
              <mc:Fallback>
                <p:oleObj name="" r:id="rId7" imgW="2857500" imgH="3562350" progId="Paint.Picture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650" y="3284538"/>
                        <a:ext cx="1512888" cy="2166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7" name="对象 91146"/>
          <p:cNvGraphicFramePr/>
          <p:nvPr/>
        </p:nvGraphicFramePr>
        <p:xfrm>
          <a:off x="3492500" y="3068638"/>
          <a:ext cx="1511300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9" imgW="2240280" imgH="2941320" progId="Paint.Picture">
                  <p:embed/>
                </p:oleObj>
              </mc:Choice>
              <mc:Fallback>
                <p:oleObj name="" r:id="rId9" imgW="2240280" imgH="2941320" progId="Paint.Picture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92500" y="3068638"/>
                        <a:ext cx="1511300" cy="2278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文本框 91147"/>
          <p:cNvSpPr txBox="1"/>
          <p:nvPr/>
        </p:nvSpPr>
        <p:spPr>
          <a:xfrm>
            <a:off x="5435600" y="333375"/>
            <a:ext cx="704850" cy="47894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Clr>
                <a:schemeClr val="bg1"/>
              </a:buClr>
            </a:pPr>
            <a:r>
              <a:rPr lang="en-US" altLang="zh-CN" sz="2800" b="1" i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的实际方向也可能向下</a:t>
            </a:r>
            <a:endParaRPr lang="zh-CN" altLang="en-US" sz="2800" b="1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149" name="组合 91148"/>
          <p:cNvGrpSpPr/>
          <p:nvPr/>
        </p:nvGrpSpPr>
        <p:grpSpPr>
          <a:xfrm>
            <a:off x="6227763" y="3141663"/>
            <a:ext cx="290512" cy="1162050"/>
            <a:chOff x="2880" y="2160"/>
            <a:chExt cx="192" cy="768"/>
          </a:xfrm>
        </p:grpSpPr>
        <p:sp>
          <p:nvSpPr>
            <p:cNvPr id="46089" name="矩形 91149"/>
            <p:cNvSpPr/>
            <p:nvPr/>
          </p:nvSpPr>
          <p:spPr>
            <a:xfrm>
              <a:off x="2880" y="2160"/>
              <a:ext cx="192" cy="768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090" name="下箭头 91150"/>
            <p:cNvSpPr/>
            <p:nvPr/>
          </p:nvSpPr>
          <p:spPr>
            <a:xfrm>
              <a:off x="2904" y="2160"/>
              <a:ext cx="144" cy="72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FF0000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anchor="t" anchorCtr="0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5371" name="对象 91151"/>
          <p:cNvGraphicFramePr/>
          <p:nvPr/>
        </p:nvGraphicFramePr>
        <p:xfrm>
          <a:off x="6948488" y="2565400"/>
          <a:ext cx="15113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1" imgW="1733550" imgH="3143250" progId="Paint.Picture">
                  <p:embed/>
                </p:oleObj>
              </mc:Choice>
              <mc:Fallback>
                <p:oleObj name="" r:id="rId11" imgW="1733550" imgH="3143250" progId="Paint.Picture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48488" y="2565400"/>
                        <a:ext cx="1511300" cy="256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92" name="图片 460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4063" y="0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3" name="图片 153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4" name="图片 1127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文本框 92163"/>
          <p:cNvSpPr txBox="1"/>
          <p:nvPr/>
        </p:nvSpPr>
        <p:spPr>
          <a:xfrm>
            <a:off x="122238" y="4724400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活动铰支座（辊轴支座）</a:t>
            </a:r>
            <a:endParaRPr lang="zh-CN" altLang="en-US" sz="2400" b="1">
              <a:solidFill>
                <a:schemeClr val="hlin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47106" name="组合 92167"/>
          <p:cNvGrpSpPr/>
          <p:nvPr/>
        </p:nvGrpSpPr>
        <p:grpSpPr>
          <a:xfrm>
            <a:off x="0" y="836613"/>
            <a:ext cx="5959475" cy="3605212"/>
            <a:chOff x="340" y="1056"/>
            <a:chExt cx="4950" cy="2271"/>
          </a:xfrm>
        </p:grpSpPr>
        <p:graphicFrame>
          <p:nvGraphicFramePr>
            <p:cNvPr id="47107" name="对象 92168"/>
            <p:cNvGraphicFramePr/>
            <p:nvPr/>
          </p:nvGraphicFramePr>
          <p:xfrm>
            <a:off x="340" y="1056"/>
            <a:ext cx="4950" cy="2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" r:id="rId1" imgW="7856220" imgH="3604260" progId="Paint.Picture">
                    <p:embed/>
                  </p:oleObj>
                </mc:Choice>
                <mc:Fallback>
                  <p:oleObj name="" r:id="rId1" imgW="7856220" imgH="3604260" progId="Paint.Picture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0" y="1056"/>
                          <a:ext cx="4950" cy="22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08" name="右大括号 92169"/>
            <p:cNvSpPr/>
            <p:nvPr/>
          </p:nvSpPr>
          <p:spPr>
            <a:xfrm>
              <a:off x="2976" y="1344"/>
              <a:ext cx="192" cy="1584"/>
            </a:xfrm>
            <a:prstGeom prst="rightBrace">
              <a:avLst>
                <a:gd name="adj1" fmla="val 68750"/>
                <a:gd name="adj2" fmla="val 50000"/>
              </a:avLst>
            </a:prstGeom>
            <a:noFill/>
            <a:ln w="571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109" name="矩形 92170"/>
          <p:cNvSpPr/>
          <p:nvPr/>
        </p:nvSpPr>
        <p:spPr>
          <a:xfrm>
            <a:off x="107950" y="2060575"/>
            <a:ext cx="576263" cy="15525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简化画法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47110" name="对象 92171"/>
          <p:cNvGraphicFramePr/>
          <p:nvPr/>
        </p:nvGraphicFramePr>
        <p:xfrm>
          <a:off x="6084888" y="871538"/>
          <a:ext cx="3060700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3" imgW="4053840" imgH="2781300" progId="Paint.Picture">
                  <p:embed/>
                </p:oleObj>
              </mc:Choice>
              <mc:Fallback>
                <p:oleObj name="" r:id="rId3" imgW="4053840" imgH="2781300" progId="Paint.Picture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4888" y="871538"/>
                        <a:ext cx="3060700" cy="3605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矩形 92172"/>
          <p:cNvSpPr/>
          <p:nvPr/>
        </p:nvSpPr>
        <p:spPr>
          <a:xfrm>
            <a:off x="6011863" y="4700588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固定铰支座</a:t>
            </a:r>
            <a:endParaRPr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7112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063" y="0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3" name="图片 163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4" name="图片 1127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803" name="矩形 161802"/>
          <p:cNvSpPr/>
          <p:nvPr/>
        </p:nvSpPr>
        <p:spPr>
          <a:xfrm>
            <a:off x="323850" y="765175"/>
            <a:ext cx="550862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一、理论力学研究对象和内容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805" name="矩形 161804"/>
          <p:cNvSpPr/>
          <p:nvPr/>
        </p:nvSpPr>
        <p:spPr>
          <a:xfrm>
            <a:off x="3492500" y="0"/>
            <a:ext cx="1219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fontAlgn="base"/>
            <a:r>
              <a:rPr lang="zh-CN" altLang="en-US" sz="4000" b="1" strike="noStrike" noProof="1" dirty="0">
                <a:solidFill>
                  <a:srgbClr val="FF0066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绪论</a:t>
            </a:r>
            <a:endParaRPr lang="zh-CN" altLang="en-US" sz="4000" b="1" strike="noStrike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807" name="矩形 161806"/>
          <p:cNvSpPr/>
          <p:nvPr/>
        </p:nvSpPr>
        <p:spPr>
          <a:xfrm>
            <a:off x="0" y="1773238"/>
            <a:ext cx="6011863" cy="519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fontAlgn="base" hangingPunct="0">
              <a:buFont typeface="Wingdings" panose="05000000000000000000" pitchFamily="2" charset="2"/>
              <a:buChar char="l"/>
            </a:pPr>
            <a:r>
              <a:rPr lang="zh-CN" altLang="en-US" sz="2800" b="1" strike="noStrike" noProof="1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研究物体机械运动一般规律的科学</a:t>
            </a:r>
            <a:endParaRPr lang="zh-CN" altLang="en-US" sz="2800" b="1" strike="noStrike" noProof="1" dirty="0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808" name="矩形 161807"/>
          <p:cNvSpPr/>
          <p:nvPr/>
        </p:nvSpPr>
        <p:spPr>
          <a:xfrm>
            <a:off x="0" y="2565400"/>
            <a:ext cx="6948488" cy="3508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：阐述的规律带有普遍性，是一门基础科学。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直接：直接服务于工程,又是一门技术科学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间接：各技术工程学科的重要理论基础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桥梁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：沟通自然科学基础理论与工程实践的桥梁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8" name="a01-刨床01.AVI">
            <a:hlinkHover r:id="" action="ppaction://ole?verb=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77050" y="0"/>
            <a:ext cx="2266950" cy="141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6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348"/>
                </p:tgtEl>
              </p:cMediaNode>
            </p:video>
          </p:childTnLst>
        </p:cTn>
      </p:par>
    </p:tnLst>
    <p:bldLst>
      <p:bldP spid="161803" grpId="0"/>
      <p:bldP spid="161805" grpId="0"/>
      <p:bldP spid="161807" grpId="0"/>
      <p:bldP spid="16180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8129" name="对象 93189"/>
          <p:cNvGraphicFramePr/>
          <p:nvPr/>
        </p:nvGraphicFramePr>
        <p:xfrm>
          <a:off x="684213" y="981075"/>
          <a:ext cx="2384425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4305300" imgH="4019550" progId="Paint.Picture">
                  <p:embed/>
                </p:oleObj>
              </mc:Choice>
              <mc:Fallback>
                <p:oleObj name="" r:id="rId1" imgW="4305300" imgH="4019550" progId="Paint.Picture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981075"/>
                        <a:ext cx="2384425" cy="221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" name="对象 93190"/>
          <p:cNvGraphicFramePr/>
          <p:nvPr/>
        </p:nvGraphicFramePr>
        <p:xfrm>
          <a:off x="827088" y="3284538"/>
          <a:ext cx="2808287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3057525" imgH="3009900" progId="Paint.Picture">
                  <p:embed/>
                </p:oleObj>
              </mc:Choice>
              <mc:Fallback>
                <p:oleObj name="" r:id="rId3" imgW="3057525" imgH="3009900" progId="Paint.Picture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088" y="3284538"/>
                        <a:ext cx="2808287" cy="2735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矩形 93192"/>
          <p:cNvSpPr/>
          <p:nvPr/>
        </p:nvSpPr>
        <p:spPr>
          <a:xfrm>
            <a:off x="107950" y="260350"/>
            <a:ext cx="4622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en-US" altLang="zh-CN" sz="2400" b="1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滑槽与销钉（双面约束）</a:t>
            </a:r>
            <a:endParaRPr lang="zh-CN" altLang="en-US" sz="24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2" name="图片 460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063" y="4868863"/>
            <a:ext cx="769937" cy="90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3" name="a01-刨床01.AVI">
            <a:hlinkClick r:id="" action="ppaction://media"/>
          </p:cNvPr>
          <p:cNvPicPr>
            <a:picLocks noRot="1"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0"/>
            <a:ext cx="30480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图片 174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286500"/>
            <a:ext cx="9117013" cy="571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5" name="图片 1127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6384925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4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63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46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7" name="矩形 189446"/>
          <p:cNvSpPr/>
          <p:nvPr/>
        </p:nvSpPr>
        <p:spPr>
          <a:xfrm>
            <a:off x="1968500" y="2867025"/>
            <a:ext cx="4535488" cy="64452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  <a:buClr>
                <a:srgbClr val="0000CC"/>
              </a:buClr>
            </a:pPr>
            <a:r>
              <a:rPr lang="en-US" altLang="zh-CN" sz="3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End</a:t>
            </a:r>
            <a:endParaRPr lang="en-US" altLang="zh-CN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00112" y="-674687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132138" y="3787775"/>
            <a:ext cx="3600450" cy="2952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51202" name="对象 2"/>
          <p:cNvGraphicFramePr/>
          <p:nvPr/>
        </p:nvGraphicFramePr>
        <p:xfrm>
          <a:off x="100013" y="3900488"/>
          <a:ext cx="2520950" cy="295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3076575" imgH="4276725" progId="Paint.Picture">
                  <p:embed/>
                </p:oleObj>
              </mc:Choice>
              <mc:Fallback>
                <p:oleObj name="" r:id="rId1" imgW="3076575" imgH="4276725" progId="Paint.Picture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013" y="3900488"/>
                        <a:ext cx="2520950" cy="2957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" name="文本框 2"/>
          <p:cNvSpPr txBox="1"/>
          <p:nvPr/>
        </p:nvSpPr>
        <p:spPr>
          <a:xfrm>
            <a:off x="231775" y="698500"/>
            <a:ext cx="8810625" cy="3016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r>
              <a:rPr lang="zh-CN" altLang="en-US" sz="32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理论力学</a:t>
            </a:r>
            <a:endParaRPr lang="zh-CN" altLang="zh-CN" sz="3200" b="1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zh-CN" sz="3200" b="1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（</a:t>
            </a:r>
            <a:r>
              <a:rPr lang="zh-CN" altLang="zh-CN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配套教材：华科第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版第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4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次印刷，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2020.8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月</a:t>
            </a:r>
            <a:r>
              <a:rPr lang="zh-CN" altLang="zh-CN" sz="32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endParaRPr lang="zh-CN" altLang="zh-CN" sz="3200" b="1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zh-CN" altLang="zh-CN" sz="32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</a:t>
            </a:r>
            <a:r>
              <a:rPr lang="zh-CN" altLang="zh-CN" sz="20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华中科技大学出版社天猫旗舰店</a:t>
            </a:r>
            <a:r>
              <a:rPr lang="zh-CN" altLang="zh-CN" sz="20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sz="20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68.00</a:t>
            </a:r>
            <a:endParaRPr lang="zh-CN" altLang="zh-CN" sz="3200" b="1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</a:t>
            </a:r>
            <a:endParaRPr lang="zh-CN" altLang="zh-CN" sz="3200" b="1" noProof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sz="3200" b="1" noProof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    </a:t>
            </a:r>
            <a:r>
              <a:rPr lang="zh-CN" altLang="en-US" sz="3200" b="1" noProof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第</a:t>
            </a:r>
            <a:r>
              <a:rPr lang="en-US" altLang="zh-CN" sz="3200" b="1" noProof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sz="3200" b="1" noProof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堂</a:t>
            </a:r>
            <a:endParaRPr lang="zh-CN" altLang="en-US" sz="3200" b="1" noProof="1" dirty="0">
              <a:solidFill>
                <a:srgbClr val="FF0066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51204" name="对象 1"/>
          <p:cNvGraphicFramePr/>
          <p:nvPr/>
        </p:nvGraphicFramePr>
        <p:xfrm>
          <a:off x="6865938" y="3962400"/>
          <a:ext cx="2316162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2314575" imgH="2867025" progId="Paint.Picture">
                  <p:embed/>
                </p:oleObj>
              </mc:Choice>
              <mc:Fallback>
                <p:oleObj name="" r:id="rId3" imgW="2314575" imgH="2867025" progId="Paint.Picture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5938" y="3962400"/>
                        <a:ext cx="2316162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5" name="组合 4"/>
          <p:cNvGrpSpPr/>
          <p:nvPr/>
        </p:nvGrpSpPr>
        <p:grpSpPr>
          <a:xfrm>
            <a:off x="3348038" y="4365625"/>
            <a:ext cx="3332162" cy="1655763"/>
            <a:chOff x="2971" y="1897"/>
            <a:chExt cx="10352" cy="4333"/>
          </a:xfrm>
        </p:grpSpPr>
        <p:graphicFrame>
          <p:nvGraphicFramePr>
            <p:cNvPr id="51206" name="对象 1"/>
            <p:cNvGraphicFramePr/>
            <p:nvPr/>
          </p:nvGraphicFramePr>
          <p:xfrm>
            <a:off x="3471" y="2926"/>
            <a:ext cx="7161" cy="3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" r:id="rId5" imgW="4905375" imgH="2543175" progId="Paint.Picture">
                    <p:embed/>
                  </p:oleObj>
                </mc:Choice>
                <mc:Fallback>
                  <p:oleObj name="" r:id="rId5" imgW="4905375" imgH="2543175" progId="Paint.Picture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71" y="2926"/>
                          <a:ext cx="7161" cy="3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箭头连接符 3"/>
            <p:cNvCxnSpPr/>
            <p:nvPr/>
          </p:nvCxnSpPr>
          <p:spPr>
            <a:xfrm>
              <a:off x="4897" y="1897"/>
              <a:ext cx="16" cy="11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208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312" y="1897"/>
            <a:ext cx="585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7" imgW="165100" imgH="165100" progId="Equation.KSEE3">
                    <p:embed/>
                  </p:oleObj>
                </mc:Choice>
                <mc:Fallback>
                  <p:oleObj name="" r:id="rId7" imgW="165100" imgH="165100" progId="Equation.KSEE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12" y="1897"/>
                          <a:ext cx="585" cy="5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9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941" y="2248"/>
            <a:ext cx="716" cy="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9" imgW="165100" imgH="215900" progId="Equation.KSEE3">
                    <p:embed/>
                  </p:oleObj>
                </mc:Choice>
                <mc:Fallback>
                  <p:oleObj name="" r:id="rId9" imgW="165100" imgH="215900" progId="Equation.KSEE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941" y="2248"/>
                          <a:ext cx="716" cy="8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0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71" y="5137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11" imgW="152400" imgH="165100" progId="Equation.KSEE3">
                    <p:embed/>
                  </p:oleObj>
                </mc:Choice>
                <mc:Fallback>
                  <p:oleObj name="" r:id="rId11" imgW="152400" imgH="165100" progId="Equation.KSEE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71" y="5137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1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31" y="3478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13" imgW="152400" imgH="165100" progId="Equation.KSEE3">
                    <p:embed/>
                  </p:oleObj>
                </mc:Choice>
                <mc:Fallback>
                  <p:oleObj name="" r:id="rId13" imgW="152400" imgH="165100" progId="Equation.KSEE3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231" y="3478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2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86" y="5120"/>
            <a:ext cx="50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15" imgW="152400" imgH="177165" progId="Equation.KSEE3">
                    <p:embed/>
                  </p:oleObj>
                </mc:Choice>
                <mc:Fallback>
                  <p:oleObj name="" r:id="rId15" imgW="152400" imgH="177165" progId="Equation.KSEE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286" y="5120"/>
                          <a:ext cx="500" cy="5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箭头连接符 17"/>
            <p:cNvCxnSpPr/>
            <p:nvPr/>
          </p:nvCxnSpPr>
          <p:spPr>
            <a:xfrm flipV="1">
              <a:off x="9786" y="3132"/>
              <a:ext cx="2177" cy="4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7087" y="3132"/>
              <a:ext cx="623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5" name="前奏08三开三合的小雁塔-4M45s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87450" y="1052513"/>
            <a:ext cx="6985000" cy="390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0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00" fill="hold"/>
                                        <p:tgtEl>
                                          <p:spTgt spid="28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6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6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67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文本框 45057"/>
          <p:cNvSpPr txBox="1"/>
          <p:nvPr/>
        </p:nvSpPr>
        <p:spPr>
          <a:xfrm>
            <a:off x="0" y="0"/>
            <a:ext cx="6858000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如何画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受力图？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59" name="文本框 45058"/>
          <p:cNvSpPr txBox="1"/>
          <p:nvPr/>
        </p:nvSpPr>
        <p:spPr>
          <a:xfrm>
            <a:off x="34925" y="549275"/>
            <a:ext cx="86106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在受力图上应画出所有力，主动力和约束力（被动力）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0" name="文本框 45059"/>
          <p:cNvSpPr txBox="1"/>
          <p:nvPr/>
        </p:nvSpPr>
        <p:spPr>
          <a:xfrm>
            <a:off x="106363" y="1557338"/>
            <a:ext cx="7488237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画受力图步骤及应注意的问题</a:t>
            </a:r>
            <a:endParaRPr lang="en-US" altLang="zh-CN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2" name="文本框 45061"/>
          <p:cNvSpPr txBox="1"/>
          <p:nvPr/>
        </p:nvSpPr>
        <p:spPr>
          <a:xfrm>
            <a:off x="34925" y="2205038"/>
            <a:ext cx="8569325" cy="13731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：尽量减少未知力个数，使得在做题的第一步就将问题简化，以后根据力学原理所列的方程数目就少一些，求解就方便一些。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277" name="图片 450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863" y="3357563"/>
            <a:ext cx="2665412" cy="2517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图片 1" descr="a01-静力学-起重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3684588"/>
            <a:ext cx="2209800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9" name="图片 1127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nimBg="1"/>
      <p:bldP spid="45060" grpId="0" animBg="1"/>
      <p:bldP spid="450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95234" name="对象 95233"/>
          <p:cNvGraphicFramePr/>
          <p:nvPr/>
        </p:nvGraphicFramePr>
        <p:xfrm>
          <a:off x="2051050" y="1628775"/>
          <a:ext cx="4491038" cy="424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2362200" imgH="2232660" progId="Paint.Picture">
                  <p:embed/>
                </p:oleObj>
              </mc:Choice>
              <mc:Fallback>
                <p:oleObj name="" r:id="rId1" imgW="2362200" imgH="2232660" progId="Paint.Picture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1050" y="1628775"/>
                        <a:ext cx="4491038" cy="424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文本框 95234"/>
          <p:cNvSpPr txBox="1"/>
          <p:nvPr/>
        </p:nvSpPr>
        <p:spPr>
          <a:xfrm>
            <a:off x="0" y="333375"/>
            <a:ext cx="8480425" cy="52228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例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】 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画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AB</a:t>
            </a:r>
            <a:r>
              <a:rPr lang="zh-CN" altLang="en-US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的受力图</a:t>
            </a:r>
            <a:r>
              <a:rPr lang="en-US" altLang="zh-CN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各处光滑，不计</a:t>
            </a:r>
            <a:r>
              <a:rPr lang="en-US" altLang="zh-CN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AB</a:t>
            </a: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自重</a:t>
            </a:r>
            <a:r>
              <a:rPr lang="en-US" altLang="zh-CN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endParaRPr lang="zh-CN" altLang="en-US" sz="2800" b="1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299" name="右箭头 95235"/>
          <p:cNvSpPr/>
          <p:nvPr/>
        </p:nvSpPr>
        <p:spPr>
          <a:xfrm>
            <a:off x="8027988" y="2997200"/>
            <a:ext cx="976312" cy="485775"/>
          </a:xfrm>
          <a:prstGeom prst="rightArrow">
            <a:avLst>
              <a:gd name="adj1" fmla="val 50000"/>
              <a:gd name="adj2" fmla="val 50086"/>
            </a:avLst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右箭头 95236"/>
          <p:cNvSpPr/>
          <p:nvPr/>
        </p:nvSpPr>
        <p:spPr>
          <a:xfrm>
            <a:off x="7308850" y="1341438"/>
            <a:ext cx="733425" cy="641350"/>
          </a:xfrm>
          <a:prstGeom prst="rightArrow">
            <a:avLst>
              <a:gd name="adj1" fmla="val 50000"/>
              <a:gd name="adj2" fmla="val 28499"/>
            </a:avLst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1" name="右箭头 95237"/>
          <p:cNvSpPr/>
          <p:nvPr/>
        </p:nvSpPr>
        <p:spPr>
          <a:xfrm>
            <a:off x="7164388" y="2924175"/>
            <a:ext cx="976312" cy="485775"/>
          </a:xfrm>
          <a:prstGeom prst="rightArrow">
            <a:avLst>
              <a:gd name="adj1" fmla="val 50000"/>
              <a:gd name="adj2" fmla="val 50086"/>
            </a:avLst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2" name="矩形 95238"/>
          <p:cNvSpPr/>
          <p:nvPr/>
        </p:nvSpPr>
        <p:spPr>
          <a:xfrm>
            <a:off x="7092950" y="2565400"/>
            <a:ext cx="1008063" cy="11509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5303" name="图片 46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063" y="5229225"/>
            <a:ext cx="769937" cy="909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4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mera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pSp>
        <p:nvGrpSpPr>
          <p:cNvPr id="127" name="组合 126"/>
          <p:cNvGrpSpPr/>
          <p:nvPr/>
        </p:nvGrpSpPr>
        <p:grpSpPr>
          <a:xfrm>
            <a:off x="6318250" y="3155950"/>
            <a:ext cx="1928813" cy="2203450"/>
            <a:chOff x="9953" y="5020"/>
            <a:chExt cx="3038" cy="3471"/>
          </a:xfrm>
        </p:grpSpPr>
        <p:grpSp>
          <p:nvGrpSpPr>
            <p:cNvPr id="56322" name="组合 93"/>
            <p:cNvGrpSpPr/>
            <p:nvPr/>
          </p:nvGrpSpPr>
          <p:grpSpPr>
            <a:xfrm>
              <a:off x="9953" y="5393"/>
              <a:ext cx="3038" cy="3098"/>
              <a:chOff x="3715" y="5965"/>
              <a:chExt cx="3038" cy="3098"/>
            </a:xfrm>
          </p:grpSpPr>
          <p:grpSp>
            <p:nvGrpSpPr>
              <p:cNvPr id="56323" name="组合 94"/>
              <p:cNvGrpSpPr/>
              <p:nvPr/>
            </p:nvGrpSpPr>
            <p:grpSpPr>
              <a:xfrm>
                <a:off x="3762" y="6194"/>
                <a:ext cx="2808" cy="2411"/>
                <a:chOff x="3762" y="6194"/>
                <a:chExt cx="2808" cy="2411"/>
              </a:xfrm>
            </p:grpSpPr>
            <p:graphicFrame>
              <p:nvGraphicFramePr>
                <p:cNvPr id="56324" name="对象 95"/>
                <p:cNvGraphicFramePr/>
                <p:nvPr/>
              </p:nvGraphicFramePr>
              <p:xfrm>
                <a:off x="3762" y="6197"/>
                <a:ext cx="2809" cy="2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6" name="" r:id="rId1" imgW="1666875" imgH="1447800" progId="Paint.Picture">
                        <p:embed/>
                      </p:oleObj>
                    </mc:Choice>
                    <mc:Fallback>
                      <p:oleObj name="" r:id="rId1" imgW="1666875" imgH="1447800" progId="Paint.Picture">
                        <p:embed/>
                        <p:pic>
                          <p:nvPicPr>
                            <p:cNvPr id="0" name="图片 3115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762" y="6197"/>
                              <a:ext cx="2809" cy="240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直接连接符 97"/>
                <p:cNvCxnSpPr/>
                <p:nvPr/>
              </p:nvCxnSpPr>
              <p:spPr>
                <a:xfrm flipH="1">
                  <a:off x="4025" y="6194"/>
                  <a:ext cx="2154" cy="215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 flipH="1">
                  <a:off x="4138" y="6421"/>
                  <a:ext cx="2041" cy="20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椭圆 99"/>
                <p:cNvSpPr/>
                <p:nvPr/>
              </p:nvSpPr>
              <p:spPr>
                <a:xfrm>
                  <a:off x="3913" y="8349"/>
                  <a:ext cx="227" cy="22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>
                  <a:off x="6066" y="6194"/>
                  <a:ext cx="227" cy="227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 fontAlgn="base"/>
                  <a:endParaRPr lang="zh-CN" altLang="en-US" strike="noStrike" noProof="1"/>
                </a:p>
              </p:txBody>
            </p:sp>
          </p:grpSp>
          <p:graphicFrame>
            <p:nvGraphicFramePr>
              <p:cNvPr id="56329" name="对象 10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715" y="8605"/>
              <a:ext cx="423" cy="4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3" imgW="152400" imgH="165100" progId="Equation.KSEE3">
                      <p:embed/>
                    </p:oleObj>
                  </mc:Choice>
                  <mc:Fallback>
                    <p:oleObj name="" r:id="rId3" imgW="152400" imgH="165100" progId="Equation.KSEE3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715" y="8605"/>
                            <a:ext cx="423" cy="4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30" name="对象 10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060" y="7589"/>
              <a:ext cx="458" cy="4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5" imgW="165100" imgH="165100" progId="Equation.KSEE3">
                      <p:embed/>
                    </p:oleObj>
                  </mc:Choice>
                  <mc:Fallback>
                    <p:oleObj name="" r:id="rId5" imgW="165100" imgH="165100" progId="Equation.KSEE3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060" y="7589"/>
                            <a:ext cx="458" cy="4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331" name="对象 10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331" y="5965"/>
              <a:ext cx="423" cy="4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7" imgW="152400" imgH="165100" progId="Equation.KSEE3">
                      <p:embed/>
                    </p:oleObj>
                  </mc:Choice>
                  <mc:Fallback>
                    <p:oleObj name="" r:id="rId7" imgW="152400" imgH="165100" progId="Equation.KSEE3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331" y="5965"/>
                            <a:ext cx="423" cy="4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6332" name="组合 110"/>
            <p:cNvGrpSpPr/>
            <p:nvPr/>
          </p:nvGrpSpPr>
          <p:grpSpPr>
            <a:xfrm>
              <a:off x="10396" y="6031"/>
              <a:ext cx="764" cy="1025"/>
              <a:chOff x="1156" y="6396"/>
              <a:chExt cx="764" cy="1025"/>
            </a:xfrm>
          </p:grpSpPr>
          <p:graphicFrame>
            <p:nvGraphicFramePr>
              <p:cNvPr id="56333" name="对象 11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56" y="6396"/>
              <a:ext cx="565" cy="6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0" name="" r:id="rId9" imgW="203200" imgH="228600" progId="Equation.KSEE3">
                      <p:embed/>
                    </p:oleObj>
                  </mc:Choice>
                  <mc:Fallback>
                    <p:oleObj name="" r:id="rId9" imgW="203200" imgH="228600" progId="Equation.KSEE3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356" y="6396"/>
                            <a:ext cx="565" cy="63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14" name="直接箭头连接符 113"/>
              <p:cNvCxnSpPr/>
              <p:nvPr/>
            </p:nvCxnSpPr>
            <p:spPr>
              <a:xfrm>
                <a:off x="1156" y="6605"/>
                <a:ext cx="602" cy="817"/>
              </a:xfrm>
              <a:prstGeom prst="straightConnector1">
                <a:avLst/>
              </a:prstGeom>
              <a:ln w="28575">
                <a:solidFill>
                  <a:srgbClr val="00009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335" name="组合 116"/>
            <p:cNvGrpSpPr/>
            <p:nvPr/>
          </p:nvGrpSpPr>
          <p:grpSpPr>
            <a:xfrm>
              <a:off x="10998" y="5020"/>
              <a:ext cx="1360" cy="738"/>
              <a:chOff x="1758" y="5342"/>
              <a:chExt cx="1360" cy="738"/>
            </a:xfrm>
          </p:grpSpPr>
          <p:cxnSp>
            <p:nvCxnSpPr>
              <p:cNvPr id="118" name="直接箭头连接符 117"/>
              <p:cNvCxnSpPr/>
              <p:nvPr/>
            </p:nvCxnSpPr>
            <p:spPr>
              <a:xfrm flipH="1">
                <a:off x="1758" y="6080"/>
                <a:ext cx="1360" cy="0"/>
              </a:xfrm>
              <a:prstGeom prst="straightConnector1">
                <a:avLst/>
              </a:prstGeom>
              <a:ln w="28575">
                <a:solidFill>
                  <a:srgbClr val="00009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337" name="对象 11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864" y="5342"/>
              <a:ext cx="601" cy="6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1" name="" r:id="rId11" imgW="215900" imgH="228600" progId="Equation.KSEE3">
                      <p:embed/>
                    </p:oleObj>
                  </mc:Choice>
                  <mc:Fallback>
                    <p:oleObj name="" r:id="rId11" imgW="215900" imgH="228600" progId="Equation.KSEE3">
                      <p:embed/>
                      <p:pic>
                        <p:nvPicPr>
                          <p:cNvPr id="0" name="图片 312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864" y="5342"/>
                            <a:ext cx="601" cy="63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6338" name="对象 96257"/>
          <p:cNvGraphicFramePr/>
          <p:nvPr/>
        </p:nvGraphicFramePr>
        <p:xfrm>
          <a:off x="1131888" y="909638"/>
          <a:ext cx="2362200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3" imgW="2362200" imgH="2232660" progId="Paint.Picture">
                  <p:embed/>
                </p:oleObj>
              </mc:Choice>
              <mc:Fallback>
                <p:oleObj name="" r:id="rId13" imgW="2362200" imgH="2232660" progId="Paint.Picture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31888" y="909638"/>
                        <a:ext cx="2362200" cy="223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矩形 96262"/>
          <p:cNvSpPr/>
          <p:nvPr/>
        </p:nvSpPr>
        <p:spPr>
          <a:xfrm>
            <a:off x="1406525" y="5922963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一般方法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96263"/>
          <p:cNvSpPr/>
          <p:nvPr/>
        </p:nvSpPr>
        <p:spPr>
          <a:xfrm>
            <a:off x="6299200" y="5708650"/>
            <a:ext cx="2216150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buClr>
                <a:schemeClr val="bg1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利用汇交定理简化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Clr>
                <a:schemeClr val="bg1"/>
              </a:buClr>
            </a:pPr>
            <a:r>
              <a:rPr lang="zh-CN" altLang="en-US" sz="20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以便求解</a:t>
            </a:r>
            <a:endParaRPr lang="zh-CN" altLang="en-US" sz="20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35" name="文本框 95234"/>
          <p:cNvSpPr txBox="1"/>
          <p:nvPr/>
        </p:nvSpPr>
        <p:spPr>
          <a:xfrm>
            <a:off x="-107950" y="333375"/>
            <a:ext cx="8480425" cy="522288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例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】 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画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AB</a:t>
            </a:r>
            <a:r>
              <a:rPr lang="zh-CN" altLang="en-US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、</a:t>
            </a:r>
            <a:r>
              <a:rPr lang="en-US" altLang="zh-CN" sz="2800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</a:t>
            </a:r>
            <a:r>
              <a:rPr lang="zh-CN" altLang="en-US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的受力图</a:t>
            </a:r>
            <a:r>
              <a:rPr lang="en-US" altLang="zh-CN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(</a:t>
            </a: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各处光滑，不计</a:t>
            </a:r>
            <a:r>
              <a:rPr lang="en-US" altLang="zh-CN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AB</a:t>
            </a:r>
            <a:r>
              <a:rPr lang="zh-CN" altLang="en-US" sz="2800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自重</a:t>
            </a:r>
            <a:r>
              <a:rPr lang="en-US" altLang="zh-CN" sz="2800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)</a:t>
            </a:r>
            <a:endParaRPr lang="zh-CN" altLang="en-US" sz="2800" b="1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342" name="组合 28"/>
          <p:cNvGrpSpPr/>
          <p:nvPr/>
        </p:nvGrpSpPr>
        <p:grpSpPr>
          <a:xfrm>
            <a:off x="1314450" y="3656013"/>
            <a:ext cx="1928813" cy="1966912"/>
            <a:chOff x="3715" y="5965"/>
            <a:chExt cx="3038" cy="3098"/>
          </a:xfrm>
        </p:grpSpPr>
        <p:grpSp>
          <p:nvGrpSpPr>
            <p:cNvPr id="56343" name="组合 9"/>
            <p:cNvGrpSpPr/>
            <p:nvPr/>
          </p:nvGrpSpPr>
          <p:grpSpPr>
            <a:xfrm>
              <a:off x="3762" y="6194"/>
              <a:ext cx="2808" cy="2411"/>
              <a:chOff x="3762" y="6194"/>
              <a:chExt cx="2808" cy="2411"/>
            </a:xfrm>
          </p:grpSpPr>
          <p:graphicFrame>
            <p:nvGraphicFramePr>
              <p:cNvPr id="56344" name="对象 1"/>
              <p:cNvGraphicFramePr/>
              <p:nvPr/>
            </p:nvGraphicFramePr>
            <p:xfrm>
              <a:off x="3762" y="6197"/>
              <a:ext cx="2809" cy="2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3" name="" r:id="rId15" imgW="1666875" imgH="1447800" progId="Paint.Picture">
                      <p:embed/>
                    </p:oleObj>
                  </mc:Choice>
                  <mc:Fallback>
                    <p:oleObj name="" r:id="rId15" imgW="1666875" imgH="1447800" progId="Paint.Picture">
                      <p:embed/>
                      <p:pic>
                        <p:nvPicPr>
                          <p:cNvPr id="0" name="图片 312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762" y="6197"/>
                            <a:ext cx="2809" cy="24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" name="直接连接符 3"/>
              <p:cNvCxnSpPr/>
              <p:nvPr/>
            </p:nvCxnSpPr>
            <p:spPr>
              <a:xfrm flipH="1">
                <a:off x="4025" y="6194"/>
                <a:ext cx="2154" cy="215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 flipH="1">
                <a:off x="4138" y="6421"/>
                <a:ext cx="2041" cy="20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/>
              <p:cNvSpPr/>
              <p:nvPr/>
            </p:nvSpPr>
            <p:spPr>
              <a:xfrm>
                <a:off x="3913" y="8349"/>
                <a:ext cx="227" cy="2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6" y="6194"/>
                <a:ext cx="227" cy="22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graphicFrame>
          <p:nvGraphicFramePr>
            <p:cNvPr id="56349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14" y="8605"/>
            <a:ext cx="423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" r:id="rId16" imgW="152400" imgH="165100" progId="Equation.KSEE3">
                    <p:embed/>
                  </p:oleObj>
                </mc:Choice>
                <mc:Fallback>
                  <p:oleObj name="" r:id="rId16" imgW="152400" imgH="165100" progId="Equation.KSEE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14" y="8605"/>
                          <a:ext cx="423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0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060" y="7589"/>
            <a:ext cx="458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7" imgW="165100" imgH="165100" progId="Equation.KSEE3">
                    <p:embed/>
                  </p:oleObj>
                </mc:Choice>
                <mc:Fallback>
                  <p:oleObj name="" r:id="rId17" imgW="165100" imgH="165100" progId="Equation.KSEE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60" y="7589"/>
                          <a:ext cx="458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30" y="5965"/>
            <a:ext cx="423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" r:id="rId18" imgW="152400" imgH="165100" progId="Equation.KSEE3">
                    <p:embed/>
                  </p:oleObj>
                </mc:Choice>
                <mc:Fallback>
                  <p:oleObj name="" r:id="rId18" imgW="152400" imgH="165100" progId="Equation.KSEE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30" y="5965"/>
                          <a:ext cx="423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352" name="组合 39"/>
          <p:cNvGrpSpPr/>
          <p:nvPr/>
        </p:nvGrpSpPr>
        <p:grpSpPr>
          <a:xfrm>
            <a:off x="6429375" y="1154113"/>
            <a:ext cx="1339850" cy="1100137"/>
            <a:chOff x="6510" y="4635"/>
            <a:chExt cx="2109" cy="1734"/>
          </a:xfrm>
        </p:grpSpPr>
        <p:sp>
          <p:nvSpPr>
            <p:cNvPr id="9" name="椭圆 8"/>
            <p:cNvSpPr/>
            <p:nvPr/>
          </p:nvSpPr>
          <p:spPr>
            <a:xfrm>
              <a:off x="6933" y="4635"/>
              <a:ext cx="1486" cy="16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56354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161" y="5911"/>
            <a:ext cx="458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9" imgW="165100" imgH="165100" progId="Equation.KSEE3">
                    <p:embed/>
                  </p:oleObj>
                </mc:Choice>
                <mc:Fallback>
                  <p:oleObj name="" r:id="rId19" imgW="165100" imgH="165100" progId="Equation.KSEE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161" y="5911"/>
                          <a:ext cx="458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509" y="4943"/>
            <a:ext cx="423" cy="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20" imgW="152400" imgH="165100" progId="Equation.KSEE3">
                    <p:embed/>
                  </p:oleObj>
                </mc:Choice>
                <mc:Fallback>
                  <p:oleObj name="" r:id="rId20" imgW="152400" imgH="165100" progId="Equation.KSEE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509" y="4943"/>
                          <a:ext cx="423" cy="4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56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274" y="5154"/>
            <a:ext cx="423" cy="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" r:id="rId22" imgW="152400" imgH="177165" progId="Equation.KSEE3">
                    <p:embed/>
                  </p:oleObj>
                </mc:Choice>
                <mc:Fallback>
                  <p:oleObj name="" r:id="rId22" imgW="152400" imgH="177165" progId="Equation.KSEE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274" y="5154"/>
                          <a:ext cx="423" cy="4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" name="组合 55"/>
          <p:cNvGrpSpPr/>
          <p:nvPr/>
        </p:nvGrpSpPr>
        <p:grpSpPr>
          <a:xfrm>
            <a:off x="6823075" y="1558925"/>
            <a:ext cx="352425" cy="917575"/>
            <a:chOff x="10651" y="3729"/>
            <a:chExt cx="555" cy="1444"/>
          </a:xfrm>
        </p:grpSpPr>
        <p:graphicFrame>
          <p:nvGraphicFramePr>
            <p:cNvPr id="56358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51" y="4681"/>
            <a:ext cx="492" cy="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24" imgW="177165" imgH="177165" progId="Equation.KSEE3">
                    <p:embed/>
                  </p:oleObj>
                </mc:Choice>
                <mc:Fallback>
                  <p:oleObj name="" r:id="rId24" imgW="177165" imgH="177165" progId="Equation.KSEE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0651" y="4681"/>
                          <a:ext cx="492" cy="4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5" name="直接箭头连接符 54"/>
            <p:cNvCxnSpPr/>
            <p:nvPr/>
          </p:nvCxnSpPr>
          <p:spPr>
            <a:xfrm flipH="1">
              <a:off x="11188" y="3729"/>
              <a:ext cx="18" cy="1184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5461000" y="1685925"/>
            <a:ext cx="1333500" cy="531813"/>
            <a:chOff x="8819" y="2599"/>
            <a:chExt cx="2099" cy="837"/>
          </a:xfrm>
        </p:grpSpPr>
        <p:cxnSp>
          <p:nvCxnSpPr>
            <p:cNvPr id="60" name="直接箭头连接符 59"/>
            <p:cNvCxnSpPr/>
            <p:nvPr/>
          </p:nvCxnSpPr>
          <p:spPr>
            <a:xfrm flipV="1">
              <a:off x="9582" y="2599"/>
              <a:ext cx="1336" cy="83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362" name="组合 61"/>
            <p:cNvGrpSpPr/>
            <p:nvPr/>
          </p:nvGrpSpPr>
          <p:grpSpPr>
            <a:xfrm>
              <a:off x="8819" y="2688"/>
              <a:ext cx="2072" cy="748"/>
              <a:chOff x="9242" y="3729"/>
              <a:chExt cx="2072" cy="748"/>
            </a:xfrm>
          </p:grpSpPr>
          <p:graphicFrame>
            <p:nvGraphicFramePr>
              <p:cNvPr id="56363" name="对象 5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276" y="3877"/>
              <a:ext cx="565" cy="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1" name="" r:id="rId26" imgW="203200" imgH="215900" progId="Equation.KSEE3">
                      <p:embed/>
                    </p:oleObj>
                  </mc:Choice>
                  <mc:Fallback>
                    <p:oleObj name="" r:id="rId26" imgW="203200" imgH="215900" progId="Equation.KSEE3">
                      <p:embed/>
                      <p:pic>
                        <p:nvPicPr>
                          <p:cNvPr id="0" name="图片 3130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9276" y="3877"/>
                            <a:ext cx="565" cy="6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1" name="直接连接符 60"/>
              <p:cNvCxnSpPr/>
              <p:nvPr/>
            </p:nvCxnSpPr>
            <p:spPr>
              <a:xfrm flipV="1">
                <a:off x="9242" y="3729"/>
                <a:ext cx="2072" cy="83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/>
          <p:cNvGrpSpPr/>
          <p:nvPr/>
        </p:nvGrpSpPr>
        <p:grpSpPr>
          <a:xfrm>
            <a:off x="7185025" y="1611313"/>
            <a:ext cx="979488" cy="1114425"/>
            <a:chOff x="11256" y="3585"/>
            <a:chExt cx="1543" cy="1756"/>
          </a:xfrm>
        </p:grpSpPr>
        <p:cxnSp>
          <p:nvCxnSpPr>
            <p:cNvPr id="66" name="直接连接符 65"/>
            <p:cNvCxnSpPr/>
            <p:nvPr/>
          </p:nvCxnSpPr>
          <p:spPr>
            <a:xfrm flipH="1" flipV="1">
              <a:off x="11256" y="3585"/>
              <a:ext cx="1079" cy="165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367" name="对象 6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234" y="4641"/>
            <a:ext cx="565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28" imgW="203200" imgH="215900" progId="Equation.KSEE3">
                    <p:embed/>
                  </p:oleObj>
                </mc:Choice>
                <mc:Fallback>
                  <p:oleObj name="" r:id="rId28" imgW="203200" imgH="215900" progId="Equation.KSEE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12234" y="4641"/>
                          <a:ext cx="565" cy="6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箭头连接符 69"/>
            <p:cNvCxnSpPr/>
            <p:nvPr/>
          </p:nvCxnSpPr>
          <p:spPr>
            <a:xfrm flipH="1" flipV="1">
              <a:off x="11698" y="4395"/>
              <a:ext cx="658" cy="947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1595438" y="4060825"/>
            <a:ext cx="484187" cy="650875"/>
            <a:chOff x="1156" y="6396"/>
            <a:chExt cx="763" cy="1026"/>
          </a:xfrm>
        </p:grpSpPr>
        <p:graphicFrame>
          <p:nvGraphicFramePr>
            <p:cNvPr id="56370" name="对象 7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56" y="6396"/>
            <a:ext cx="563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30" imgW="203200" imgH="228600" progId="Equation.KSEE3">
                    <p:embed/>
                  </p:oleObj>
                </mc:Choice>
                <mc:Fallback>
                  <p:oleObj name="" r:id="rId30" imgW="203200" imgH="228600" progId="Equation.KSEE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356" y="6396"/>
                          <a:ext cx="563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3" name="直接箭头连接符 82"/>
            <p:cNvCxnSpPr/>
            <p:nvPr/>
          </p:nvCxnSpPr>
          <p:spPr>
            <a:xfrm>
              <a:off x="1156" y="6605"/>
              <a:ext cx="602" cy="817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1978025" y="3392488"/>
            <a:ext cx="863600" cy="468312"/>
            <a:chOff x="1758" y="5342"/>
            <a:chExt cx="1360" cy="738"/>
          </a:xfrm>
        </p:grpSpPr>
        <p:cxnSp>
          <p:nvCxnSpPr>
            <p:cNvPr id="80" name="直接箭头连接符 79"/>
            <p:cNvCxnSpPr/>
            <p:nvPr/>
          </p:nvCxnSpPr>
          <p:spPr>
            <a:xfrm flipH="1">
              <a:off x="1758" y="6080"/>
              <a:ext cx="1360" cy="0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374" name="对象 8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864" y="5342"/>
            <a:ext cx="601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32" imgW="215900" imgH="228600" progId="Equation.KSEE3">
                    <p:embed/>
                  </p:oleObj>
                </mc:Choice>
                <mc:Fallback>
                  <p:oleObj name="" r:id="rId32" imgW="215900" imgH="228600" progId="Equation.KSEE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864" y="5342"/>
                          <a:ext cx="601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09" name="直接连接符 108"/>
          <p:cNvCxnSpPr/>
          <p:nvPr/>
        </p:nvCxnSpPr>
        <p:spPr>
          <a:xfrm flipH="1" flipV="1">
            <a:off x="6132513" y="3619500"/>
            <a:ext cx="1862138" cy="444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 flipV="1">
            <a:off x="6299200" y="3505200"/>
            <a:ext cx="684213" cy="10525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5940425" y="3484563"/>
            <a:ext cx="539750" cy="1687512"/>
            <a:chOff x="9354" y="5487"/>
            <a:chExt cx="850" cy="2658"/>
          </a:xfrm>
        </p:grpSpPr>
        <p:cxnSp>
          <p:nvCxnSpPr>
            <p:cNvPr id="108" name="直接箭头连接符 107"/>
            <p:cNvCxnSpPr/>
            <p:nvPr/>
          </p:nvCxnSpPr>
          <p:spPr>
            <a:xfrm>
              <a:off x="10087" y="6442"/>
              <a:ext cx="117" cy="1314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379" name="组合 127"/>
            <p:cNvGrpSpPr/>
            <p:nvPr/>
          </p:nvGrpSpPr>
          <p:grpSpPr>
            <a:xfrm>
              <a:off x="9354" y="5487"/>
              <a:ext cx="850" cy="2658"/>
              <a:chOff x="9354" y="5428"/>
              <a:chExt cx="850" cy="2658"/>
            </a:xfrm>
          </p:grpSpPr>
          <p:graphicFrame>
            <p:nvGraphicFramePr>
              <p:cNvPr id="56380" name="对象 11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354" y="6457"/>
              <a:ext cx="565" cy="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5" name="" r:id="rId33" imgW="203200" imgH="215900" progId="Equation.KSEE3">
                      <p:embed/>
                    </p:oleObj>
                  </mc:Choice>
                  <mc:Fallback>
                    <p:oleObj name="" r:id="rId33" imgW="203200" imgH="215900" progId="Equation.KSEE3">
                      <p:embed/>
                      <p:pic>
                        <p:nvPicPr>
                          <p:cNvPr id="0" name="图片 3134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9354" y="6457"/>
                            <a:ext cx="565" cy="6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21" name="直接连接符 120"/>
              <p:cNvCxnSpPr/>
              <p:nvPr/>
            </p:nvCxnSpPr>
            <p:spPr>
              <a:xfrm flipH="1" flipV="1">
                <a:off x="10016" y="5428"/>
                <a:ext cx="188" cy="265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组合 125"/>
          <p:cNvGrpSpPr/>
          <p:nvPr/>
        </p:nvGrpSpPr>
        <p:grpSpPr>
          <a:xfrm>
            <a:off x="854075" y="4537075"/>
            <a:ext cx="585788" cy="1171575"/>
            <a:chOff x="1398" y="7011"/>
            <a:chExt cx="922" cy="1845"/>
          </a:xfrm>
        </p:grpSpPr>
        <p:cxnSp>
          <p:nvCxnSpPr>
            <p:cNvPr id="75" name="直接箭头连接符 74"/>
            <p:cNvCxnSpPr/>
            <p:nvPr/>
          </p:nvCxnSpPr>
          <p:spPr>
            <a:xfrm flipV="1">
              <a:off x="1526" y="8121"/>
              <a:ext cx="794" cy="1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384" name="对象 8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98" y="8220"/>
            <a:ext cx="671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35" imgW="241300" imgH="228600" progId="Equation.KSEE3">
                    <p:embed/>
                  </p:oleObj>
                </mc:Choice>
                <mc:Fallback>
                  <p:oleObj name="" r:id="rId35" imgW="241300" imgH="228600" progId="Equation.KSEE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398" y="8220"/>
                          <a:ext cx="671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2" name="直接箭头连接符 121"/>
            <p:cNvCxnSpPr/>
            <p:nvPr/>
          </p:nvCxnSpPr>
          <p:spPr>
            <a:xfrm flipV="1">
              <a:off x="2320" y="7215"/>
              <a:ext cx="0" cy="1040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386" name="对象 1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96" y="7011"/>
            <a:ext cx="671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37" imgW="241300" imgH="241300" progId="Equation.KSEE3">
                    <p:embed/>
                  </p:oleObj>
                </mc:Choice>
                <mc:Fallback>
                  <p:oleObj name="" r:id="rId37" imgW="241300" imgH="241300" progId="Equation.KSEE3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596" y="7011"/>
                          <a:ext cx="671" cy="6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387" name="图片 11272">
            <a:hlinkClick r:id="rId39"/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  <p:bldP spid="61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82" name="文本框 75781"/>
          <p:cNvSpPr txBox="1"/>
          <p:nvPr/>
        </p:nvSpPr>
        <p:spPr>
          <a:xfrm>
            <a:off x="34925" y="1484313"/>
            <a:ext cx="9109075" cy="48310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28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）对于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静平衡系统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才可以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二力杆、三力汇交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，作用力与反作用力方法减少未知量个数。应用三力汇交时从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局部到整体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来思考。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矢量标识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各力，同一处的力注意保持标识的一致性。对于未知大小，方向的力将它设为</a:t>
            </a:r>
            <a:r>
              <a:rPr lang="en-US" altLang="zh-CN" sz="2800" b="1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800" b="1" baseline="-2500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1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800" b="1" baseline="-2500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ABX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,F</a:t>
            </a:r>
            <a:r>
              <a:rPr lang="en-US" altLang="zh-CN" sz="28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BAX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）只要作用线正确，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力的指向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可任意假设。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）受力图中不能有约束。整体受力图约定约束与外部约束反力可同时出现。整体受力图中内力不出现。</a:t>
            </a:r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787" name="图片 75786" descr="01-17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0" y="0"/>
            <a:ext cx="2787650" cy="1858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7950" y="661988"/>
            <a:ext cx="5395913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目的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：在分析第一步，使未知量最少，列最少数目方程求解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8" name="文本框 45057"/>
          <p:cNvSpPr txBox="1"/>
          <p:nvPr/>
        </p:nvSpPr>
        <p:spPr>
          <a:xfrm>
            <a:off x="0" y="0"/>
            <a:ext cx="6858000" cy="522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>
                <a:srgbClr val="FF0000"/>
              </a:buClr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如何画受力图？</a:t>
            </a:r>
            <a:endParaRPr lang="zh-CN" altLang="en-US" sz="28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349" name="图片 1127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8369" name="文本框 50177"/>
          <p:cNvSpPr txBox="1"/>
          <p:nvPr/>
        </p:nvSpPr>
        <p:spPr>
          <a:xfrm>
            <a:off x="107950" y="1268413"/>
            <a:ext cx="8208963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F1=0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及整体受力图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0" name="文本框 50190"/>
          <p:cNvSpPr txBox="1"/>
          <p:nvPr/>
        </p:nvSpPr>
        <p:spPr>
          <a:xfrm>
            <a:off x="34925" y="692150"/>
            <a:ext cx="6985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1】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不受集中力的销钉问题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F1=0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1" name="文本框 50191"/>
          <p:cNvSpPr txBox="1"/>
          <p:nvPr/>
        </p:nvSpPr>
        <p:spPr>
          <a:xfrm>
            <a:off x="107950" y="231775"/>
            <a:ext cx="61055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画受力图典例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销钉问题</a:t>
            </a:r>
            <a:endParaRPr lang="en-US" altLang="zh-CN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372" name="组合 18"/>
          <p:cNvGrpSpPr/>
          <p:nvPr/>
        </p:nvGrpSpPr>
        <p:grpSpPr>
          <a:xfrm>
            <a:off x="1146175" y="2220913"/>
            <a:ext cx="5395913" cy="3619500"/>
            <a:chOff x="1661" y="3845"/>
            <a:chExt cx="8499" cy="5700"/>
          </a:xfrm>
        </p:grpSpPr>
        <p:graphicFrame>
          <p:nvGraphicFramePr>
            <p:cNvPr id="58373" name="对象 1"/>
            <p:cNvGraphicFramePr/>
            <p:nvPr/>
          </p:nvGraphicFramePr>
          <p:xfrm>
            <a:off x="2216" y="5347"/>
            <a:ext cx="7945" cy="4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" imgW="4905375" imgH="2543175" progId="Paint.Picture">
                    <p:embed/>
                  </p:oleObj>
                </mc:Choice>
                <mc:Fallback>
                  <p:oleObj name="" r:id="rId1" imgW="4905375" imgH="2543175" progId="Paint.Picture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16" y="5347"/>
                          <a:ext cx="7945" cy="41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箭头连接符 3"/>
            <p:cNvCxnSpPr/>
            <p:nvPr/>
          </p:nvCxnSpPr>
          <p:spPr>
            <a:xfrm>
              <a:off x="3798" y="4039"/>
              <a:ext cx="18" cy="14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8375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49" y="4039"/>
            <a:ext cx="649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3" imgW="165100" imgH="165100" progId="Equation.KSEE3">
                    <p:embed/>
                  </p:oleObj>
                </mc:Choice>
                <mc:Fallback>
                  <p:oleObj name="" r:id="rId3" imgW="165100" imgH="165100" progId="Equation.KSEE3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49" y="4039"/>
                          <a:ext cx="649" cy="6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6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74" y="3845"/>
            <a:ext cx="794" cy="1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5" imgW="165100" imgH="215900" progId="Equation.KSEE3">
                    <p:embed/>
                  </p:oleObj>
                </mc:Choice>
                <mc:Fallback>
                  <p:oleObj name="" r:id="rId5" imgW="165100" imgH="215900" progId="Equation.KSEE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674" y="3845"/>
                          <a:ext cx="794" cy="10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7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61" y="8156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" r:id="rId7" imgW="152400" imgH="165100" progId="Equation.KSEE3">
                    <p:embed/>
                  </p:oleObj>
                </mc:Choice>
                <mc:Fallback>
                  <p:oleObj name="" r:id="rId7" imgW="152400" imgH="165100" progId="Equation.KSEE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61" y="8156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8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78" y="6048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2" name="" r:id="rId9" imgW="152400" imgH="165100" progId="Equation.KSEE3">
                    <p:embed/>
                  </p:oleObj>
                </mc:Choice>
                <mc:Fallback>
                  <p:oleObj name="" r:id="rId9" imgW="152400" imgH="165100" progId="Equation.KSEE3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78" y="6048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9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68" y="8134"/>
            <a:ext cx="555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3" name="" r:id="rId11" imgW="152400" imgH="177165" progId="Equation.KSEE3">
                    <p:embed/>
                  </p:oleObj>
                </mc:Choice>
                <mc:Fallback>
                  <p:oleObj name="" r:id="rId11" imgW="152400" imgH="177165" progId="Equation.KSEE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668" y="8134"/>
                          <a:ext cx="555" cy="6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箭头连接符 17"/>
            <p:cNvCxnSpPr/>
            <p:nvPr/>
          </p:nvCxnSpPr>
          <p:spPr>
            <a:xfrm flipV="1">
              <a:off x="6061" y="4152"/>
              <a:ext cx="613" cy="136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381" name="文本框 109579"/>
          <p:cNvSpPr txBox="1"/>
          <p:nvPr/>
        </p:nvSpPr>
        <p:spPr>
          <a:xfrm>
            <a:off x="5076825" y="1773238"/>
            <a:ext cx="3779838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sz="12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382" name="图片 1127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4690" name="组合 114689"/>
          <p:cNvGrpSpPr/>
          <p:nvPr/>
        </p:nvGrpSpPr>
        <p:grpSpPr>
          <a:xfrm>
            <a:off x="107950" y="333375"/>
            <a:ext cx="8458200" cy="1014413"/>
            <a:chOff x="288" y="960"/>
            <a:chExt cx="5328" cy="639"/>
          </a:xfrm>
        </p:grpSpPr>
        <p:sp>
          <p:nvSpPr>
            <p:cNvPr id="10242" name="矩形 114690"/>
            <p:cNvSpPr/>
            <p:nvPr/>
          </p:nvSpPr>
          <p:spPr>
            <a:xfrm>
              <a:off x="336" y="1008"/>
              <a:ext cx="105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43" name="矩形 114691"/>
            <p:cNvSpPr/>
            <p:nvPr/>
          </p:nvSpPr>
          <p:spPr>
            <a:xfrm>
              <a:off x="288" y="960"/>
              <a:ext cx="5328" cy="6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just"/>
              <a:r>
                <a:rPr lang="zh-CN" altLang="en-US" sz="32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机械运动</a:t>
              </a:r>
              <a:r>
                <a:rPr lang="zh-CN" altLang="en-US" sz="3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物体在空间的位置随时间的改变。是人们生活和生产实践中最常见的一种运动。</a:t>
              </a:r>
              <a:endPara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696" name="组合 114695"/>
          <p:cNvGrpSpPr/>
          <p:nvPr/>
        </p:nvGrpSpPr>
        <p:grpSpPr>
          <a:xfrm>
            <a:off x="-36512" y="3635375"/>
            <a:ext cx="8686800" cy="946150"/>
            <a:chOff x="288" y="2236"/>
            <a:chExt cx="5472" cy="596"/>
          </a:xfrm>
        </p:grpSpPr>
        <p:sp>
          <p:nvSpPr>
            <p:cNvPr id="10245" name="矩形 114696"/>
            <p:cNvSpPr/>
            <p:nvPr/>
          </p:nvSpPr>
          <p:spPr>
            <a:xfrm>
              <a:off x="336" y="2256"/>
              <a:ext cx="148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6" name="矩形 114697"/>
            <p:cNvSpPr/>
            <p:nvPr/>
          </p:nvSpPr>
          <p:spPr>
            <a:xfrm>
              <a:off x="288" y="2236"/>
              <a:ext cx="5472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just"/>
              <a:r>
                <a:rPr lang="zh-CN" altLang="en-US" sz="2800" b="1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其它运动形式</a:t>
              </a:r>
              <a:r>
                <a:rPr lang="zh-CN" altLang="en-US" sz="2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/>
              <a:r>
                <a:rPr lang="zh-CN" altLang="en-US" sz="2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热运动，电磁运动，原子及其内部的运动，化学运动</a:t>
              </a:r>
              <a:endPara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4699" name="矩形 114698"/>
          <p:cNvSpPr/>
          <p:nvPr/>
        </p:nvSpPr>
        <p:spPr>
          <a:xfrm>
            <a:off x="0" y="2205038"/>
            <a:ext cx="5292725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fontAlgn="base"/>
            <a:r>
              <a:rPr lang="zh-CN" altLang="en-US" sz="2800" b="1" strike="noStrike" noProof="1" dirty="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平衡和静止</a:t>
            </a:r>
            <a:r>
              <a:rPr lang="zh-CN" altLang="en-US" sz="2800" b="1" strike="noStrike" noProof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，是其中的一种特殊情况。</a:t>
            </a:r>
            <a:endParaRPr lang="zh-CN" altLang="en-US" sz="2800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00" name="a01-特殊爬坑车.mp4">
            <a:hlinkHover r:id="" action="ppaction://ole?verb=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67400" y="1628775"/>
            <a:ext cx="3048000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300"/>
                </p:tgtEl>
              </p:cMediaNode>
            </p:video>
          </p:childTnLst>
        </p:cTn>
      </p:par>
    </p:tnLst>
    <p:bldLst>
      <p:bldP spid="11469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9393" name="组合 37"/>
          <p:cNvGrpSpPr/>
          <p:nvPr/>
        </p:nvGrpSpPr>
        <p:grpSpPr>
          <a:xfrm>
            <a:off x="752475" y="2879725"/>
            <a:ext cx="1487488" cy="2400300"/>
            <a:chOff x="1185" y="4536"/>
            <a:chExt cx="2342" cy="3779"/>
          </a:xfrm>
        </p:grpSpPr>
        <p:graphicFrame>
          <p:nvGraphicFramePr>
            <p:cNvPr id="59394" name="对象 1"/>
            <p:cNvGraphicFramePr/>
            <p:nvPr/>
          </p:nvGraphicFramePr>
          <p:xfrm>
            <a:off x="1185" y="5280"/>
            <a:ext cx="2343" cy="2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" name="" r:id="rId1" imgW="2286000" imgH="2419350" progId="Paint.Picture">
                    <p:embed/>
                  </p:oleObj>
                </mc:Choice>
                <mc:Fallback>
                  <p:oleObj name="" r:id="rId1" imgW="2286000" imgH="2419350" progId="Paint.Picture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85" y="5280"/>
                          <a:ext cx="2343" cy="2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5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841" y="4536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3" imgW="152400" imgH="165100" progId="Equation.KSEE3">
                    <p:embed/>
                  </p:oleObj>
                </mc:Choice>
                <mc:Fallback>
                  <p:oleObj name="" r:id="rId3" imgW="152400" imgH="165100" progId="Equation.KSEE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41" y="4536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6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7571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6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85" y="7571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/>
          <p:cNvGrpSpPr/>
          <p:nvPr/>
        </p:nvGrpSpPr>
        <p:grpSpPr>
          <a:xfrm>
            <a:off x="4800600" y="2708275"/>
            <a:ext cx="1531938" cy="2124075"/>
            <a:chOff x="7559" y="4264"/>
            <a:chExt cx="2415" cy="3347"/>
          </a:xfrm>
        </p:grpSpPr>
        <p:graphicFrame>
          <p:nvGraphicFramePr>
            <p:cNvPr id="59398" name="对象 4"/>
            <p:cNvGraphicFramePr/>
            <p:nvPr/>
          </p:nvGraphicFramePr>
          <p:xfrm>
            <a:off x="7559" y="5008"/>
            <a:ext cx="2415" cy="2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7" name="" r:id="rId7" imgW="2352675" imgH="2247900" progId="Paint.Picture">
                    <p:embed/>
                  </p:oleObj>
                </mc:Choice>
                <mc:Fallback>
                  <p:oleObj name="" r:id="rId7" imgW="2352675" imgH="2247900" progId="Paint.Picture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559" y="5008"/>
                          <a:ext cx="2415" cy="2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9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24" y="6815"/>
            <a:ext cx="684" cy="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" r:id="rId9" imgW="152400" imgH="177165" progId="Equation.KSEE3">
                    <p:embed/>
                  </p:oleObj>
                </mc:Choice>
                <mc:Fallback>
                  <p:oleObj name="" r:id="rId9" imgW="152400" imgH="177165" progId="Equation.KSEE3">
                    <p:embed/>
                    <p:pic>
                      <p:nvPicPr>
                        <p:cNvPr id="0" name="图片 314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724" y="6815"/>
                          <a:ext cx="684" cy="7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0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59" y="4264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" r:id="rId11" imgW="152400" imgH="165100" progId="Equation.KSEE3">
                    <p:embed/>
                  </p:oleObj>
                </mc:Choice>
                <mc:Fallback>
                  <p:oleObj name="" r:id="rId11" imgW="152400" imgH="165100" progId="Equation.KSEE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559" y="4264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401" name="文本框 97281"/>
          <p:cNvSpPr txBox="1"/>
          <p:nvPr/>
        </p:nvSpPr>
        <p:spPr>
          <a:xfrm>
            <a:off x="179388" y="692150"/>
            <a:ext cx="5900737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F1=0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及整体受力图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2" name="文本框 97290"/>
          <p:cNvSpPr txBox="1"/>
          <p:nvPr/>
        </p:nvSpPr>
        <p:spPr>
          <a:xfrm>
            <a:off x="0" y="188913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不受集中力的销钉问题（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F1=0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5" name="文本框 97293"/>
          <p:cNvSpPr txBox="1"/>
          <p:nvPr/>
        </p:nvSpPr>
        <p:spPr>
          <a:xfrm>
            <a:off x="0" y="2060575"/>
            <a:ext cx="525938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：（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404" name="组合 18"/>
          <p:cNvGrpSpPr/>
          <p:nvPr/>
        </p:nvGrpSpPr>
        <p:grpSpPr>
          <a:xfrm>
            <a:off x="6164263" y="66675"/>
            <a:ext cx="2600325" cy="2212975"/>
            <a:chOff x="1661" y="3845"/>
            <a:chExt cx="8499" cy="5700"/>
          </a:xfrm>
        </p:grpSpPr>
        <p:graphicFrame>
          <p:nvGraphicFramePr>
            <p:cNvPr id="59405" name="对象 8"/>
            <p:cNvGraphicFramePr/>
            <p:nvPr/>
          </p:nvGraphicFramePr>
          <p:xfrm>
            <a:off x="2216" y="5347"/>
            <a:ext cx="7945" cy="4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3" imgW="4905375" imgH="2543175" progId="Paint.Picture">
                    <p:embed/>
                  </p:oleObj>
                </mc:Choice>
                <mc:Fallback>
                  <p:oleObj name="" r:id="rId13" imgW="4905375" imgH="2543175" progId="Paint.Picture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16" y="5347"/>
                          <a:ext cx="7945" cy="41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直接箭头连接符 12"/>
            <p:cNvCxnSpPr/>
            <p:nvPr/>
          </p:nvCxnSpPr>
          <p:spPr>
            <a:xfrm>
              <a:off x="3798" y="4039"/>
              <a:ext cx="18" cy="14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07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49" y="4039"/>
            <a:ext cx="649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15" imgW="165100" imgH="165100" progId="Equation.KSEE3">
                    <p:embed/>
                  </p:oleObj>
                </mc:Choice>
                <mc:Fallback>
                  <p:oleObj name="" r:id="rId15" imgW="165100" imgH="165100" progId="Equation.KSEE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149" y="4039"/>
                          <a:ext cx="649" cy="6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8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74" y="3845"/>
            <a:ext cx="794" cy="1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" r:id="rId17" imgW="165100" imgH="215900" progId="Equation.KSEE3">
                    <p:embed/>
                  </p:oleObj>
                </mc:Choice>
                <mc:Fallback>
                  <p:oleObj name="" r:id="rId17" imgW="165100" imgH="215900" progId="Equation.KSEE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674" y="3845"/>
                          <a:ext cx="794" cy="10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9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61" y="8156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19" imgW="152400" imgH="165100" progId="Equation.KSEE3">
                    <p:embed/>
                  </p:oleObj>
                </mc:Choice>
                <mc:Fallback>
                  <p:oleObj name="" r:id="rId19" imgW="152400" imgH="165100" progId="Equation.KSEE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661" y="8156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0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78" y="6048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21" imgW="152400" imgH="165100" progId="Equation.KSEE3">
                    <p:embed/>
                  </p:oleObj>
                </mc:Choice>
                <mc:Fallback>
                  <p:oleObj name="" r:id="rId21" imgW="152400" imgH="165100" progId="Equation.KSEE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278" y="6048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1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68" y="8134"/>
            <a:ext cx="555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" r:id="rId23" imgW="152400" imgH="177165" progId="Equation.KSEE3">
                    <p:embed/>
                  </p:oleObj>
                </mc:Choice>
                <mc:Fallback>
                  <p:oleObj name="" r:id="rId23" imgW="152400" imgH="177165" progId="Equation.KSEE3">
                    <p:embed/>
                    <p:pic>
                      <p:nvPicPr>
                        <p:cNvPr id="0" name="图片 315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668" y="8134"/>
                          <a:ext cx="555" cy="6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直接箭头连接符 24"/>
            <p:cNvCxnSpPr/>
            <p:nvPr/>
          </p:nvCxnSpPr>
          <p:spPr>
            <a:xfrm flipV="1">
              <a:off x="6061" y="4152"/>
              <a:ext cx="613" cy="136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接连接符 120"/>
          <p:cNvCxnSpPr/>
          <p:nvPr/>
        </p:nvCxnSpPr>
        <p:spPr>
          <a:xfrm flipH="1" flipV="1">
            <a:off x="4572000" y="2997200"/>
            <a:ext cx="1655763" cy="17272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302000" y="4090988"/>
            <a:ext cx="434975" cy="823912"/>
            <a:chOff x="5200" y="6443"/>
            <a:chExt cx="686" cy="1296"/>
          </a:xfrm>
        </p:grpSpPr>
        <p:sp>
          <p:nvSpPr>
            <p:cNvPr id="29" name="椭圆 28"/>
            <p:cNvSpPr/>
            <p:nvPr/>
          </p:nvSpPr>
          <p:spPr>
            <a:xfrm>
              <a:off x="5430" y="6443"/>
              <a:ext cx="457" cy="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59416" name="对象 3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00" y="6995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25" imgW="152400" imgH="165100" progId="Equation.KSEE3">
                    <p:embed/>
                  </p:oleObj>
                </mc:Choice>
                <mc:Fallback>
                  <p:oleObj name="" r:id="rId25" imgW="152400" imgH="165100" progId="Equation.KSEE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200" y="6995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组合 56"/>
          <p:cNvGrpSpPr/>
          <p:nvPr/>
        </p:nvGrpSpPr>
        <p:grpSpPr>
          <a:xfrm>
            <a:off x="4264025" y="2265363"/>
            <a:ext cx="698500" cy="1123950"/>
            <a:chOff x="6714" y="3567"/>
            <a:chExt cx="1100" cy="1771"/>
          </a:xfrm>
        </p:grpSpPr>
        <p:graphicFrame>
          <p:nvGraphicFramePr>
            <p:cNvPr id="59418" name="对象 1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14" y="3567"/>
            <a:ext cx="973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" r:id="rId26" imgW="254000" imgH="228600" progId="Equation.KSEE3">
                    <p:embed/>
                  </p:oleObj>
                </mc:Choice>
                <mc:Fallback>
                  <p:oleObj name="" r:id="rId26" imgW="254000" imgH="228600" progId="Equation.KSEE3">
                    <p:embed/>
                    <p:pic>
                      <p:nvPicPr>
                        <p:cNvPr id="0" name="图片 3156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714" y="3567"/>
                          <a:ext cx="973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1" name="直接箭头连接符 40"/>
            <p:cNvCxnSpPr/>
            <p:nvPr/>
          </p:nvCxnSpPr>
          <p:spPr>
            <a:xfrm flipH="1" flipV="1">
              <a:off x="6746" y="4153"/>
              <a:ext cx="1068" cy="118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/>
          <p:cNvCxnSpPr/>
          <p:nvPr/>
        </p:nvCxnSpPr>
        <p:spPr>
          <a:xfrm>
            <a:off x="1403350" y="2565400"/>
            <a:ext cx="4763" cy="876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02338" y="4625975"/>
            <a:ext cx="730250" cy="828675"/>
            <a:chOff x="9452" y="7286"/>
            <a:chExt cx="1150" cy="1304"/>
          </a:xfrm>
        </p:grpSpPr>
        <p:cxnSp>
          <p:nvCxnSpPr>
            <p:cNvPr id="108" name="直接箭头连接符 10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23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" r:id="rId28" imgW="203200" imgH="228600" progId="Equation.KSEE3">
                    <p:embed/>
                  </p:oleObj>
                </mc:Choice>
                <mc:Fallback>
                  <p:oleObj name="" r:id="rId28" imgW="203200" imgH="228600" progId="Equation.KSEE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52475" y="2205038"/>
            <a:ext cx="719138" cy="3325812"/>
            <a:chOff x="1077" y="4308"/>
            <a:chExt cx="1133" cy="5238"/>
          </a:xfrm>
        </p:grpSpPr>
        <p:cxnSp>
          <p:nvCxnSpPr>
            <p:cNvPr id="110" name="直接连接符 109"/>
            <p:cNvCxnSpPr/>
            <p:nvPr/>
          </p:nvCxnSpPr>
          <p:spPr>
            <a:xfrm flipH="1">
              <a:off x="1522" y="4308"/>
              <a:ext cx="688" cy="31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1077" y="7416"/>
              <a:ext cx="445" cy="1654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27" name="对象 4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8720"/>
            <a:ext cx="778" cy="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" r:id="rId30" imgW="203200" imgH="215900" progId="Equation.KSEE3">
                    <p:embed/>
                  </p:oleObj>
                </mc:Choice>
                <mc:Fallback>
                  <p:oleObj name="" r:id="rId30" imgW="203200" imgH="215900" progId="Equation.KSEE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185" y="8720"/>
                          <a:ext cx="778" cy="8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2028825" y="3540125"/>
            <a:ext cx="814388" cy="1016000"/>
            <a:chOff x="3194" y="5574"/>
            <a:chExt cx="1284" cy="1601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3528" y="5574"/>
              <a:ext cx="950" cy="1187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30" name="对象 5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94" y="6302"/>
            <a:ext cx="924" cy="8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" r:id="rId32" imgW="241300" imgH="228600" progId="Equation.KSEE3">
                    <p:embed/>
                  </p:oleObj>
                </mc:Choice>
                <mc:Fallback>
                  <p:oleObj name="" r:id="rId32" imgW="241300" imgH="228600" progId="Equation.KSEE3">
                    <p:embed/>
                    <p:pic>
                      <p:nvPicPr>
                        <p:cNvPr id="0" name="图片 3159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194" y="6302"/>
                          <a:ext cx="924" cy="8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组合 57"/>
          <p:cNvGrpSpPr/>
          <p:nvPr/>
        </p:nvGrpSpPr>
        <p:grpSpPr>
          <a:xfrm>
            <a:off x="3568700" y="4210050"/>
            <a:ext cx="1290638" cy="741363"/>
            <a:chOff x="5734" y="6842"/>
            <a:chExt cx="2032" cy="1166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5734" y="6842"/>
              <a:ext cx="1126" cy="1166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33" name="对象 5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93" y="7084"/>
            <a:ext cx="973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1" name="" r:id="rId34" imgW="254000" imgH="241300" progId="Equation.KSEE3">
                    <p:embed/>
                  </p:oleObj>
                </mc:Choice>
                <mc:Fallback>
                  <p:oleObj name="" r:id="rId34" imgW="254000" imgH="241300" progId="Equation.KSEE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6793" y="7084"/>
                          <a:ext cx="973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/>
          <p:cNvGrpSpPr/>
          <p:nvPr/>
        </p:nvGrpSpPr>
        <p:grpSpPr>
          <a:xfrm>
            <a:off x="2790825" y="3167063"/>
            <a:ext cx="723900" cy="974725"/>
            <a:chOff x="4395" y="4987"/>
            <a:chExt cx="1141" cy="1536"/>
          </a:xfrm>
        </p:grpSpPr>
        <p:cxnSp>
          <p:nvCxnSpPr>
            <p:cNvPr id="43" name="直接箭头连接符 42"/>
            <p:cNvCxnSpPr/>
            <p:nvPr/>
          </p:nvCxnSpPr>
          <p:spPr>
            <a:xfrm flipH="1" flipV="1">
              <a:off x="4395" y="5338"/>
              <a:ext cx="1068" cy="118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36" name="对象 5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12" y="4987"/>
            <a:ext cx="924" cy="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" r:id="rId36" imgW="241300" imgH="215900" progId="Equation.KSEE3">
                    <p:embed/>
                  </p:oleObj>
                </mc:Choice>
                <mc:Fallback>
                  <p:oleObj name="" r:id="rId36" imgW="241300" imgH="215900" progId="Equation.KSEE3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4612" y="4987"/>
                          <a:ext cx="924" cy="8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" name="直接连接符 3"/>
          <p:cNvCxnSpPr/>
          <p:nvPr/>
        </p:nvCxnSpPr>
        <p:spPr>
          <a:xfrm flipH="1" flipV="1">
            <a:off x="1408113" y="2565400"/>
            <a:ext cx="960438" cy="11207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164263" y="-93662"/>
            <a:ext cx="719137" cy="3325812"/>
            <a:chOff x="1077" y="4308"/>
            <a:chExt cx="1133" cy="5238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1522" y="4308"/>
              <a:ext cx="688" cy="31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1077" y="7416"/>
              <a:ext cx="445" cy="1654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41" name="对象 6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8720"/>
            <a:ext cx="778" cy="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3" name="" r:id="rId38" imgW="203200" imgH="215900" progId="Equation.KSEE3">
                    <p:embed/>
                  </p:oleObj>
                </mc:Choice>
                <mc:Fallback>
                  <p:oleObj name="" r:id="rId38" imgW="203200" imgH="215900" progId="Equation.KSEE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185" y="8720"/>
                          <a:ext cx="778" cy="8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组合 66"/>
          <p:cNvGrpSpPr/>
          <p:nvPr/>
        </p:nvGrpSpPr>
        <p:grpSpPr>
          <a:xfrm>
            <a:off x="8389938" y="2035175"/>
            <a:ext cx="730250" cy="827088"/>
            <a:chOff x="9452" y="7286"/>
            <a:chExt cx="1150" cy="1304"/>
          </a:xfrm>
        </p:grpSpPr>
        <p:cxnSp>
          <p:nvCxnSpPr>
            <p:cNvPr id="68" name="直接箭头连接符 6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444" name="对象 6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" r:id="rId39" imgW="203200" imgH="228600" progId="Equation.KSEE3">
                    <p:embed/>
                  </p:oleObj>
                </mc:Choice>
                <mc:Fallback>
                  <p:oleObj name="" r:id="rId39" imgW="203200" imgH="228600" progId="Equation.KSEE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文本框 97293"/>
          <p:cNvSpPr txBox="1"/>
          <p:nvPr/>
        </p:nvSpPr>
        <p:spPr>
          <a:xfrm>
            <a:off x="6191250" y="2279650"/>
            <a:ext cx="525938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46" name="矩形 37905"/>
          <p:cNvSpPr/>
          <p:nvPr/>
        </p:nvSpPr>
        <p:spPr>
          <a:xfrm>
            <a:off x="0" y="5805488"/>
            <a:ext cx="9144000" cy="105251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7" name="文本框 108556"/>
          <p:cNvSpPr txBox="1"/>
          <p:nvPr/>
        </p:nvSpPr>
        <p:spPr>
          <a:xfrm>
            <a:off x="0" y="5805488"/>
            <a:ext cx="8642350" cy="762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无集中力的销钉上为一对平衡力销钉对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[BC]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[AB]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的力相等。可以认为有无销钉受力图一样。此时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是否包含销钉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不影响以后的分析，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48" name="文本框 109579"/>
          <p:cNvSpPr txBox="1"/>
          <p:nvPr/>
        </p:nvSpPr>
        <p:spPr>
          <a:xfrm>
            <a:off x="6648450" y="3351213"/>
            <a:ext cx="2566988" cy="23069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sz="12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449" name="图片 11272">
            <a:hlinkClick r:id="rId40"/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/>
      <p:bldP spid="71" grpId="0"/>
      <p:bldP spid="10855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417" name="组合 37"/>
          <p:cNvGrpSpPr/>
          <p:nvPr/>
        </p:nvGrpSpPr>
        <p:grpSpPr>
          <a:xfrm>
            <a:off x="752475" y="2879725"/>
            <a:ext cx="1487488" cy="2400300"/>
            <a:chOff x="1185" y="4536"/>
            <a:chExt cx="2342" cy="3779"/>
          </a:xfrm>
        </p:grpSpPr>
        <p:graphicFrame>
          <p:nvGraphicFramePr>
            <p:cNvPr id="60418" name="对象 1"/>
            <p:cNvGraphicFramePr/>
            <p:nvPr/>
          </p:nvGraphicFramePr>
          <p:xfrm>
            <a:off x="1185" y="5280"/>
            <a:ext cx="2343" cy="2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5" name="" r:id="rId1" imgW="2286000" imgH="2419350" progId="Paint.Picture">
                    <p:embed/>
                  </p:oleObj>
                </mc:Choice>
                <mc:Fallback>
                  <p:oleObj name="" r:id="rId1" imgW="2286000" imgH="2419350" progId="Paint.Picture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85" y="5280"/>
                          <a:ext cx="2343" cy="2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19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841" y="4536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" r:id="rId3" imgW="152400" imgH="165100" progId="Equation.KSEE3">
                    <p:embed/>
                  </p:oleObj>
                </mc:Choice>
                <mc:Fallback>
                  <p:oleObj name="" r:id="rId3" imgW="152400" imgH="165100" progId="Equation.KSEE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41" y="4536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0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7571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5" imgW="152400" imgH="165100" progId="Equation.KSEE3">
                    <p:embed/>
                  </p:oleObj>
                </mc:Choice>
                <mc:Fallback>
                  <p:oleObj name="" r:id="rId5" imgW="152400" imgH="165100" progId="Equation.KSEE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85" y="7571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21" name="组合 39"/>
          <p:cNvGrpSpPr/>
          <p:nvPr/>
        </p:nvGrpSpPr>
        <p:grpSpPr>
          <a:xfrm>
            <a:off x="4800600" y="2708275"/>
            <a:ext cx="1531938" cy="2124075"/>
            <a:chOff x="7559" y="4264"/>
            <a:chExt cx="2415" cy="3347"/>
          </a:xfrm>
        </p:grpSpPr>
        <p:graphicFrame>
          <p:nvGraphicFramePr>
            <p:cNvPr id="60422" name="对象 4"/>
            <p:cNvGraphicFramePr/>
            <p:nvPr/>
          </p:nvGraphicFramePr>
          <p:xfrm>
            <a:off x="7559" y="5008"/>
            <a:ext cx="2415" cy="2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" r:id="rId7" imgW="2352675" imgH="2247900" progId="Paint.Picture">
                    <p:embed/>
                  </p:oleObj>
                </mc:Choice>
                <mc:Fallback>
                  <p:oleObj name="" r:id="rId7" imgW="2352675" imgH="2247900" progId="Paint.Picture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559" y="5008"/>
                          <a:ext cx="2415" cy="2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3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24" y="6815"/>
            <a:ext cx="684" cy="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9" imgW="152400" imgH="177165" progId="Equation.KSEE3">
                    <p:embed/>
                  </p:oleObj>
                </mc:Choice>
                <mc:Fallback>
                  <p:oleObj name="" r:id="rId9" imgW="152400" imgH="177165" progId="Equation.KSEE3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724" y="6815"/>
                          <a:ext cx="684" cy="7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59" y="4264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11" imgW="152400" imgH="165100" progId="Equation.KSEE3">
                    <p:embed/>
                  </p:oleObj>
                </mc:Choice>
                <mc:Fallback>
                  <p:oleObj name="" r:id="rId11" imgW="152400" imgH="165100" progId="Equation.KSEE3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559" y="4264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425" name="文本框 97281"/>
          <p:cNvSpPr txBox="1"/>
          <p:nvPr/>
        </p:nvSpPr>
        <p:spPr>
          <a:xfrm>
            <a:off x="179388" y="692150"/>
            <a:ext cx="5900737" cy="830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及整体受力图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2" name="文本框 97290"/>
          <p:cNvSpPr txBox="1"/>
          <p:nvPr/>
        </p:nvSpPr>
        <p:spPr>
          <a:xfrm>
            <a:off x="0" y="188913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</a:t>
            </a:r>
            <a:r>
              <a:rPr lang="en-US" altLang="zh-CN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受集中力的销钉问题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F1=10KN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400" b="1" noProof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en-US" altLang="zh-CN" sz="2400" b="1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7" name="文本框 97293"/>
          <p:cNvSpPr txBox="1"/>
          <p:nvPr/>
        </p:nvSpPr>
        <p:spPr>
          <a:xfrm>
            <a:off x="0" y="2060575"/>
            <a:ext cx="525938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：（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428" name="组合 18"/>
          <p:cNvGrpSpPr/>
          <p:nvPr/>
        </p:nvGrpSpPr>
        <p:grpSpPr>
          <a:xfrm>
            <a:off x="6164263" y="66675"/>
            <a:ext cx="2600325" cy="2212975"/>
            <a:chOff x="1661" y="3845"/>
            <a:chExt cx="8499" cy="5700"/>
          </a:xfrm>
        </p:grpSpPr>
        <p:graphicFrame>
          <p:nvGraphicFramePr>
            <p:cNvPr id="60429" name="对象 8"/>
            <p:cNvGraphicFramePr/>
            <p:nvPr/>
          </p:nvGraphicFramePr>
          <p:xfrm>
            <a:off x="2216" y="5347"/>
            <a:ext cx="7945" cy="4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1" name="" r:id="rId13" imgW="4905375" imgH="2543175" progId="Paint.Picture">
                    <p:embed/>
                  </p:oleObj>
                </mc:Choice>
                <mc:Fallback>
                  <p:oleObj name="" r:id="rId13" imgW="4905375" imgH="2543175" progId="Paint.Picture">
                    <p:embed/>
                    <p:pic>
                      <p:nvPicPr>
                        <p:cNvPr id="0" name="图片 317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16" y="5347"/>
                          <a:ext cx="7945" cy="41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直接箭头连接符 12"/>
            <p:cNvCxnSpPr/>
            <p:nvPr/>
          </p:nvCxnSpPr>
          <p:spPr>
            <a:xfrm>
              <a:off x="3798" y="4039"/>
              <a:ext cx="18" cy="14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31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49" y="4039"/>
            <a:ext cx="649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2" name="" r:id="rId15" imgW="165100" imgH="165100" progId="Equation.KSEE3">
                    <p:embed/>
                  </p:oleObj>
                </mc:Choice>
                <mc:Fallback>
                  <p:oleObj name="" r:id="rId15" imgW="165100" imgH="165100" progId="Equation.KSEE3">
                    <p:embed/>
                    <p:pic>
                      <p:nvPicPr>
                        <p:cNvPr id="0" name="图片 317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149" y="4039"/>
                          <a:ext cx="649" cy="6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2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74" y="3845"/>
            <a:ext cx="794" cy="1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17" imgW="165100" imgH="215900" progId="Equation.KSEE3">
                    <p:embed/>
                  </p:oleObj>
                </mc:Choice>
                <mc:Fallback>
                  <p:oleObj name="" r:id="rId17" imgW="165100" imgH="215900" progId="Equation.KSEE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674" y="3845"/>
                          <a:ext cx="794" cy="10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3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61" y="8156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name="" r:id="rId19" imgW="152400" imgH="165100" progId="Equation.KSEE3">
                    <p:embed/>
                  </p:oleObj>
                </mc:Choice>
                <mc:Fallback>
                  <p:oleObj name="" r:id="rId19" imgW="152400" imgH="165100" progId="Equation.KSEE3">
                    <p:embed/>
                    <p:pic>
                      <p:nvPicPr>
                        <p:cNvPr id="0" name="图片 317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661" y="8156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4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78" y="6048"/>
            <a:ext cx="555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" name="" r:id="rId21" imgW="152400" imgH="165100" progId="Equation.KSEE3">
                    <p:embed/>
                  </p:oleObj>
                </mc:Choice>
                <mc:Fallback>
                  <p:oleObj name="" r:id="rId21" imgW="152400" imgH="165100" progId="Equation.KSEE3">
                    <p:embed/>
                    <p:pic>
                      <p:nvPicPr>
                        <p:cNvPr id="0" name="图片 317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278" y="6048"/>
                          <a:ext cx="555" cy="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5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68" y="8134"/>
            <a:ext cx="555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23" imgW="152400" imgH="177165" progId="Equation.KSEE3">
                    <p:embed/>
                  </p:oleObj>
                </mc:Choice>
                <mc:Fallback>
                  <p:oleObj name="" r:id="rId23" imgW="152400" imgH="177165" progId="Equation.KSEE3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668" y="8134"/>
                          <a:ext cx="555" cy="6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直接箭头连接符 24"/>
            <p:cNvCxnSpPr/>
            <p:nvPr/>
          </p:nvCxnSpPr>
          <p:spPr>
            <a:xfrm flipV="1">
              <a:off x="6061" y="4152"/>
              <a:ext cx="613" cy="136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接连接符 120"/>
          <p:cNvCxnSpPr/>
          <p:nvPr/>
        </p:nvCxnSpPr>
        <p:spPr>
          <a:xfrm flipH="1" flipV="1">
            <a:off x="4572000" y="2997200"/>
            <a:ext cx="1655763" cy="17272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438" name="组合 56"/>
          <p:cNvGrpSpPr/>
          <p:nvPr/>
        </p:nvGrpSpPr>
        <p:grpSpPr>
          <a:xfrm>
            <a:off x="4264025" y="2265363"/>
            <a:ext cx="698500" cy="1123950"/>
            <a:chOff x="6714" y="3567"/>
            <a:chExt cx="1100" cy="1771"/>
          </a:xfrm>
        </p:grpSpPr>
        <p:graphicFrame>
          <p:nvGraphicFramePr>
            <p:cNvPr id="60439" name="对象 1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14" y="3567"/>
            <a:ext cx="973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" r:id="rId25" imgW="254000" imgH="228600" progId="Equation.KSEE3">
                    <p:embed/>
                  </p:oleObj>
                </mc:Choice>
                <mc:Fallback>
                  <p:oleObj name="" r:id="rId25" imgW="254000" imgH="228600" progId="Equation.KSEE3">
                    <p:embed/>
                    <p:pic>
                      <p:nvPicPr>
                        <p:cNvPr id="0" name="图片 3176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6714" y="3567"/>
                          <a:ext cx="973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1" name="直接箭头连接符 40"/>
            <p:cNvCxnSpPr/>
            <p:nvPr/>
          </p:nvCxnSpPr>
          <p:spPr>
            <a:xfrm flipH="1" flipV="1">
              <a:off x="6746" y="4153"/>
              <a:ext cx="1068" cy="118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/>
          <p:cNvCxnSpPr/>
          <p:nvPr/>
        </p:nvCxnSpPr>
        <p:spPr>
          <a:xfrm>
            <a:off x="1403350" y="2565400"/>
            <a:ext cx="4763" cy="876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442" name="组合 47"/>
          <p:cNvGrpSpPr/>
          <p:nvPr/>
        </p:nvGrpSpPr>
        <p:grpSpPr>
          <a:xfrm>
            <a:off x="6002338" y="4625975"/>
            <a:ext cx="730250" cy="828675"/>
            <a:chOff x="9452" y="7286"/>
            <a:chExt cx="1150" cy="1304"/>
          </a:xfrm>
        </p:grpSpPr>
        <p:cxnSp>
          <p:nvCxnSpPr>
            <p:cNvPr id="108" name="直接箭头连接符 10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44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27" imgW="203200" imgH="228600" progId="Equation.KSEE3">
                    <p:embed/>
                  </p:oleObj>
                </mc:Choice>
                <mc:Fallback>
                  <p:oleObj name="" r:id="rId27" imgW="203200" imgH="228600" progId="Equation.KSEE3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445" name="组合 57"/>
          <p:cNvGrpSpPr/>
          <p:nvPr/>
        </p:nvGrpSpPr>
        <p:grpSpPr>
          <a:xfrm>
            <a:off x="3568700" y="4210050"/>
            <a:ext cx="1290638" cy="741363"/>
            <a:chOff x="5734" y="6842"/>
            <a:chExt cx="2032" cy="1166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5734" y="6842"/>
              <a:ext cx="1126" cy="1166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47" name="对象 5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793" y="7084"/>
            <a:ext cx="973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" r:id="rId29" imgW="254000" imgH="241300" progId="Equation.KSEE3">
                    <p:embed/>
                  </p:oleObj>
                </mc:Choice>
                <mc:Fallback>
                  <p:oleObj name="" r:id="rId29" imgW="254000" imgH="241300" progId="Equation.KSEE3">
                    <p:embed/>
                    <p:pic>
                      <p:nvPicPr>
                        <p:cNvPr id="0" name="图片 3178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6793" y="7084"/>
                          <a:ext cx="973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3" name="直接箭头连接符 42"/>
          <p:cNvCxnSpPr/>
          <p:nvPr/>
        </p:nvCxnSpPr>
        <p:spPr>
          <a:xfrm flipV="1">
            <a:off x="3568700" y="3429000"/>
            <a:ext cx="355600" cy="7270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8389938" y="2035175"/>
            <a:ext cx="730250" cy="827088"/>
            <a:chOff x="9452" y="7286"/>
            <a:chExt cx="1150" cy="1304"/>
          </a:xfrm>
        </p:grpSpPr>
        <p:cxnSp>
          <p:nvCxnSpPr>
            <p:cNvPr id="68" name="直接箭头连接符 6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51" name="对象 6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" r:id="rId31" imgW="203200" imgH="228600" progId="Equation.KSEE3">
                    <p:embed/>
                  </p:oleObj>
                </mc:Choice>
                <mc:Fallback>
                  <p:oleObj name="" r:id="rId31" imgW="203200" imgH="228600" progId="Equation.KSEE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文本框 97293"/>
          <p:cNvSpPr txBox="1"/>
          <p:nvPr/>
        </p:nvSpPr>
        <p:spPr>
          <a:xfrm>
            <a:off x="6227763" y="2495550"/>
            <a:ext cx="52593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0453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24300" y="3232150"/>
          <a:ext cx="5238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32" imgW="215900" imgH="228600" progId="Equation.KSEE3">
                  <p:embed/>
                </p:oleObj>
              </mc:Choice>
              <mc:Fallback>
                <p:oleObj name="" r:id="rId32" imgW="215900" imgH="228600" progId="Equation.KSEE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924300" y="3232150"/>
                        <a:ext cx="523875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54" name="组合 38"/>
          <p:cNvGrpSpPr/>
          <p:nvPr/>
        </p:nvGrpSpPr>
        <p:grpSpPr>
          <a:xfrm>
            <a:off x="3314700" y="4013200"/>
            <a:ext cx="434975" cy="823913"/>
            <a:chOff x="5200" y="6443"/>
            <a:chExt cx="686" cy="1296"/>
          </a:xfrm>
        </p:grpSpPr>
        <p:sp>
          <p:nvSpPr>
            <p:cNvPr id="29" name="椭圆 28"/>
            <p:cNvSpPr/>
            <p:nvPr/>
          </p:nvSpPr>
          <p:spPr>
            <a:xfrm>
              <a:off x="5430" y="6443"/>
              <a:ext cx="457" cy="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60456" name="对象 3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00" y="6995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34" imgW="152400" imgH="165100" progId="Equation.KSEE3">
                    <p:embed/>
                  </p:oleObj>
                </mc:Choice>
                <mc:Fallback>
                  <p:oleObj name="" r:id="rId34" imgW="152400" imgH="165100" progId="Equation.KSEE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200" y="6995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1" name="组合 110"/>
          <p:cNvGrpSpPr/>
          <p:nvPr/>
        </p:nvGrpSpPr>
        <p:grpSpPr>
          <a:xfrm>
            <a:off x="2717800" y="3179763"/>
            <a:ext cx="841375" cy="1520825"/>
            <a:chOff x="3750" y="5868"/>
            <a:chExt cx="1324" cy="2396"/>
          </a:xfrm>
        </p:grpSpPr>
        <p:graphicFrame>
          <p:nvGraphicFramePr>
            <p:cNvPr id="60458" name="对象 5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50" y="7389"/>
            <a:ext cx="1119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35" imgW="292100" imgH="228600" progId="Equation.KSEE3">
                    <p:embed/>
                  </p:oleObj>
                </mc:Choice>
                <mc:Fallback>
                  <p:oleObj name="" r:id="rId35" imgW="292100" imgH="228600" progId="Equation.KSEE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3750" y="7389"/>
                          <a:ext cx="1119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4884" y="5897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60" name="对象 7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55" y="5868"/>
            <a:ext cx="1119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37" imgW="292100" imgH="241300" progId="Equation.KSEE3">
                    <p:embed/>
                  </p:oleObj>
                </mc:Choice>
                <mc:Fallback>
                  <p:oleObj name="" r:id="rId37" imgW="292100" imgH="241300" progId="Equation.KSEE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3955" y="5868"/>
                          <a:ext cx="1119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4" name="直接箭头连接符 73"/>
            <p:cNvCxnSpPr/>
            <p:nvPr/>
          </p:nvCxnSpPr>
          <p:spPr>
            <a:xfrm flipH="1" flipV="1">
              <a:off x="3785" y="7201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1520825" y="2460625"/>
            <a:ext cx="839788" cy="1552575"/>
            <a:chOff x="11355" y="7391"/>
            <a:chExt cx="1324" cy="2445"/>
          </a:xfrm>
        </p:grpSpPr>
        <p:graphicFrame>
          <p:nvGraphicFramePr>
            <p:cNvPr id="60463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355" y="8912"/>
            <a:ext cx="1117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" r:id="rId39" imgW="292100" imgH="241300" progId="Equation.KSEE3">
                    <p:embed/>
                  </p:oleObj>
                </mc:Choice>
                <mc:Fallback>
                  <p:oleObj name="" r:id="rId39" imgW="292100" imgH="241300" progId="Equation.KSEE3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1355" y="8912"/>
                          <a:ext cx="1117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3" name="直接箭头连接符 82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65" name="对象 8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60" y="7391"/>
            <a:ext cx="1119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41" imgW="292100" imgH="254000" progId="Equation.KSEE3">
                    <p:embed/>
                  </p:oleObj>
                </mc:Choice>
                <mc:Fallback>
                  <p:oleObj name="" r:id="rId41" imgW="292100" imgH="254000" progId="Equation.KSEE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11560" y="7391"/>
                          <a:ext cx="1119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6" name="直接箭头连接符 85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179388" y="3730625"/>
            <a:ext cx="844550" cy="1503363"/>
            <a:chOff x="11355" y="7392"/>
            <a:chExt cx="1227" cy="2421"/>
          </a:xfrm>
        </p:grpSpPr>
        <p:graphicFrame>
          <p:nvGraphicFramePr>
            <p:cNvPr id="60468" name="对象 9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52" y="8937"/>
            <a:ext cx="925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" name="" r:id="rId43" imgW="241300" imgH="228600" progId="Equation.KSEE3">
                    <p:embed/>
                  </p:oleObj>
                </mc:Choice>
                <mc:Fallback>
                  <p:oleObj name="" r:id="rId43" imgW="241300" imgH="228600" progId="Equation.KSEE3">
                    <p:embed/>
                    <p:pic>
                      <p:nvPicPr>
                        <p:cNvPr id="0" name="图片 3186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11452" y="8937"/>
                          <a:ext cx="925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8" name="直接箭头连接符 97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70" name="对象 9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57" y="7392"/>
            <a:ext cx="925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45" imgW="241300" imgH="254000" progId="Equation.KSEE3">
                    <p:embed/>
                  </p:oleObj>
                </mc:Choice>
                <mc:Fallback>
                  <p:oleObj name="" r:id="rId45" imgW="241300" imgH="254000" progId="Equation.KSEE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11657" y="7392"/>
                          <a:ext cx="925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1" name="直接箭头连接符 100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/>
          <p:cNvGrpSpPr/>
          <p:nvPr/>
        </p:nvGrpSpPr>
        <p:grpSpPr>
          <a:xfrm>
            <a:off x="5716588" y="1074738"/>
            <a:ext cx="842962" cy="1503362"/>
            <a:chOff x="11355" y="7392"/>
            <a:chExt cx="1227" cy="2421"/>
          </a:xfrm>
        </p:grpSpPr>
        <p:graphicFrame>
          <p:nvGraphicFramePr>
            <p:cNvPr id="60473" name="对象 10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52" y="8937"/>
            <a:ext cx="925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47" imgW="241300" imgH="228600" progId="Equation.KSEE3">
                    <p:embed/>
                  </p:oleObj>
                </mc:Choice>
                <mc:Fallback>
                  <p:oleObj name="" r:id="rId47" imgW="241300" imgH="228600" progId="Equation.KSEE3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11452" y="8937"/>
                          <a:ext cx="925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5" name="直接箭头连接符 104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475" name="对象 10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57" y="7392"/>
            <a:ext cx="925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48" imgW="241300" imgH="254000" progId="Equation.KSEE3">
                    <p:embed/>
                  </p:oleObj>
                </mc:Choice>
                <mc:Fallback>
                  <p:oleObj name="" r:id="rId48" imgW="241300" imgH="254000" progId="Equation.KSEE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11657" y="7392"/>
                          <a:ext cx="925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9" name="直接箭头连接符 108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477" name="矩形 39952"/>
          <p:cNvSpPr/>
          <p:nvPr/>
        </p:nvSpPr>
        <p:spPr>
          <a:xfrm>
            <a:off x="0" y="5949950"/>
            <a:ext cx="9120188" cy="9080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579" name="文本框 109578"/>
          <p:cNvSpPr txBox="1"/>
          <p:nvPr/>
        </p:nvSpPr>
        <p:spPr>
          <a:xfrm>
            <a:off x="34925" y="6067425"/>
            <a:ext cx="7416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有集中力的销钉对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[BC]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[AB]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的力不相等。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79" name="文本框 109579"/>
          <p:cNvSpPr txBox="1"/>
          <p:nvPr/>
        </p:nvSpPr>
        <p:spPr>
          <a:xfrm>
            <a:off x="6648450" y="3351213"/>
            <a:ext cx="2566988" cy="23069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sz="12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480" name="图片 11272">
            <a:hlinkClick r:id="rId49"/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957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41" name="文本框 101377"/>
          <p:cNvSpPr txBox="1"/>
          <p:nvPr/>
        </p:nvSpPr>
        <p:spPr>
          <a:xfrm>
            <a:off x="-36512" y="692150"/>
            <a:ext cx="898366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[BC]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2" name="文本框 101382"/>
          <p:cNvSpPr txBox="1"/>
          <p:nvPr/>
        </p:nvSpPr>
        <p:spPr>
          <a:xfrm>
            <a:off x="107950" y="60325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三力汇交定理如何在画受力图中的灵活典例？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3" name="矩形 101392"/>
          <p:cNvSpPr/>
          <p:nvPr/>
        </p:nvSpPr>
        <p:spPr>
          <a:xfrm>
            <a:off x="131763" y="4110038"/>
            <a:ext cx="7693025" cy="2030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）用二力杆、三力汇交，作用力与反作用力方法减少未知量个数，应用三力汇交时从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FAx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FAy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4" name="组合 4"/>
          <p:cNvGrpSpPr/>
          <p:nvPr/>
        </p:nvGrpSpPr>
        <p:grpSpPr>
          <a:xfrm>
            <a:off x="1835150" y="1196975"/>
            <a:ext cx="6573838" cy="2751138"/>
            <a:chOff x="2971" y="1897"/>
            <a:chExt cx="10352" cy="4333"/>
          </a:xfrm>
        </p:grpSpPr>
        <p:graphicFrame>
          <p:nvGraphicFramePr>
            <p:cNvPr id="61445" name="对象 1"/>
            <p:cNvGraphicFramePr/>
            <p:nvPr/>
          </p:nvGraphicFramePr>
          <p:xfrm>
            <a:off x="3471" y="2926"/>
            <a:ext cx="7161" cy="3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1" imgW="4905375" imgH="2543175" progId="Paint.Picture">
                    <p:embed/>
                  </p:oleObj>
                </mc:Choice>
                <mc:Fallback>
                  <p:oleObj name="" r:id="rId1" imgW="4905375" imgH="2543175" progId="Paint.Picture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71" y="2926"/>
                          <a:ext cx="7161" cy="3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箭头连接符 3"/>
            <p:cNvCxnSpPr/>
            <p:nvPr/>
          </p:nvCxnSpPr>
          <p:spPr>
            <a:xfrm>
              <a:off x="4897" y="1897"/>
              <a:ext cx="16" cy="11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1447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312" y="1897"/>
            <a:ext cx="585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3" imgW="165100" imgH="165100" progId="Equation.KSEE3">
                    <p:embed/>
                  </p:oleObj>
                </mc:Choice>
                <mc:Fallback>
                  <p:oleObj name="" r:id="rId3" imgW="165100" imgH="165100" progId="Equation.KSEE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12" y="1897"/>
                          <a:ext cx="585" cy="5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8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941" y="2248"/>
            <a:ext cx="716" cy="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5" imgW="165100" imgH="215900" progId="Equation.KSEE3">
                    <p:embed/>
                  </p:oleObj>
                </mc:Choice>
                <mc:Fallback>
                  <p:oleObj name="" r:id="rId5" imgW="165100" imgH="215900" progId="Equation.KSEE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41" y="2248"/>
                          <a:ext cx="716" cy="8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9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71" y="5137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7" imgW="152400" imgH="165100" progId="Equation.KSEE3">
                    <p:embed/>
                  </p:oleObj>
                </mc:Choice>
                <mc:Fallback>
                  <p:oleObj name="" r:id="rId7" imgW="152400" imgH="165100" progId="Equation.KSEE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71" y="5137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0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31" y="3478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9" imgW="152400" imgH="165100" progId="Equation.KSEE3">
                    <p:embed/>
                  </p:oleObj>
                </mc:Choice>
                <mc:Fallback>
                  <p:oleObj name="" r:id="rId9" imgW="152400" imgH="165100" progId="Equation.KSEE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231" y="3478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1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86" y="5120"/>
            <a:ext cx="50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11" imgW="152400" imgH="177165" progId="Equation.KSEE3">
                    <p:embed/>
                  </p:oleObj>
                </mc:Choice>
                <mc:Fallback>
                  <p:oleObj name="" r:id="rId11" imgW="152400" imgH="177165" progId="Equation.KSEE3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86" y="5120"/>
                          <a:ext cx="500" cy="5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箭头连接符 17"/>
            <p:cNvCxnSpPr/>
            <p:nvPr/>
          </p:nvCxnSpPr>
          <p:spPr>
            <a:xfrm flipV="1">
              <a:off x="9786" y="3132"/>
              <a:ext cx="2177" cy="4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7087" y="3132"/>
              <a:ext cx="623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54" name="图片 1127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2465" name="组合 3"/>
          <p:cNvGrpSpPr/>
          <p:nvPr/>
        </p:nvGrpSpPr>
        <p:grpSpPr>
          <a:xfrm>
            <a:off x="6227763" y="333375"/>
            <a:ext cx="3259137" cy="1870075"/>
            <a:chOff x="2971" y="1897"/>
            <a:chExt cx="10352" cy="4333"/>
          </a:xfrm>
        </p:grpSpPr>
        <p:graphicFrame>
          <p:nvGraphicFramePr>
            <p:cNvPr id="62466" name="对象 5"/>
            <p:cNvGraphicFramePr/>
            <p:nvPr/>
          </p:nvGraphicFramePr>
          <p:xfrm>
            <a:off x="3471" y="2926"/>
            <a:ext cx="7161" cy="3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" r:id="rId1" imgW="4905375" imgH="2543175" progId="Paint.Picture">
                    <p:embed/>
                  </p:oleObj>
                </mc:Choice>
                <mc:Fallback>
                  <p:oleObj name="" r:id="rId1" imgW="4905375" imgH="2543175" progId="Paint.Picture">
                    <p:embed/>
                    <p:pic>
                      <p:nvPicPr>
                        <p:cNvPr id="0" name="图片 319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471" y="2926"/>
                          <a:ext cx="7161" cy="3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箭头连接符 11"/>
            <p:cNvCxnSpPr/>
            <p:nvPr/>
          </p:nvCxnSpPr>
          <p:spPr>
            <a:xfrm>
              <a:off x="4897" y="1897"/>
              <a:ext cx="16" cy="11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468" name="对象 2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312" y="1897"/>
            <a:ext cx="585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3" imgW="165100" imgH="165100" progId="Equation.KSEE3">
                    <p:embed/>
                  </p:oleObj>
                </mc:Choice>
                <mc:Fallback>
                  <p:oleObj name="" r:id="rId3" imgW="165100" imgH="165100" progId="Equation.KSEE3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12" y="1897"/>
                          <a:ext cx="585" cy="5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69" name="对象 4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941" y="2248"/>
            <a:ext cx="716" cy="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5" imgW="165100" imgH="215900" progId="Equation.KSEE3">
                    <p:embed/>
                  </p:oleObj>
                </mc:Choice>
                <mc:Fallback>
                  <p:oleObj name="" r:id="rId5" imgW="165100" imgH="215900" progId="Equation.KSEE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41" y="2248"/>
                          <a:ext cx="716" cy="8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0" name="对象 5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971" y="5137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" r:id="rId7" imgW="152400" imgH="165100" progId="Equation.KSEE3">
                    <p:embed/>
                  </p:oleObj>
                </mc:Choice>
                <mc:Fallback>
                  <p:oleObj name="" r:id="rId7" imgW="152400" imgH="165100" progId="Equation.KSEE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71" y="5137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1" name="对象 6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31" y="3478"/>
            <a:ext cx="500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9" imgW="152400" imgH="165100" progId="Equation.KSEE3">
                    <p:embed/>
                  </p:oleObj>
                </mc:Choice>
                <mc:Fallback>
                  <p:oleObj name="" r:id="rId9" imgW="152400" imgH="165100" progId="Equation.KSEE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231" y="3478"/>
                          <a:ext cx="500" cy="4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2" name="对象 6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86" y="5120"/>
            <a:ext cx="50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11" imgW="152400" imgH="177165" progId="Equation.KSEE3">
                    <p:embed/>
                  </p:oleObj>
                </mc:Choice>
                <mc:Fallback>
                  <p:oleObj name="" r:id="rId11" imgW="152400" imgH="177165" progId="Equation.KSEE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286" y="5120"/>
                          <a:ext cx="500" cy="5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5" name="直接箭头连接符 64"/>
            <p:cNvCxnSpPr/>
            <p:nvPr/>
          </p:nvCxnSpPr>
          <p:spPr>
            <a:xfrm flipV="1">
              <a:off x="9786" y="3132"/>
              <a:ext cx="2177" cy="4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7087" y="3132"/>
              <a:ext cx="6237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475" name="组合 37"/>
          <p:cNvGrpSpPr/>
          <p:nvPr/>
        </p:nvGrpSpPr>
        <p:grpSpPr>
          <a:xfrm>
            <a:off x="752475" y="2879725"/>
            <a:ext cx="1487488" cy="2400300"/>
            <a:chOff x="1185" y="4536"/>
            <a:chExt cx="2342" cy="3779"/>
          </a:xfrm>
        </p:grpSpPr>
        <p:graphicFrame>
          <p:nvGraphicFramePr>
            <p:cNvPr id="62476" name="对象 1"/>
            <p:cNvGraphicFramePr/>
            <p:nvPr/>
          </p:nvGraphicFramePr>
          <p:xfrm>
            <a:off x="1185" y="5280"/>
            <a:ext cx="2343" cy="2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" name="" r:id="rId13" imgW="2286000" imgH="2419350" progId="Paint.Picture">
                    <p:embed/>
                  </p:oleObj>
                </mc:Choice>
                <mc:Fallback>
                  <p:oleObj name="" r:id="rId13" imgW="2286000" imgH="2419350" progId="Paint.Picture">
                    <p:embed/>
                    <p:pic>
                      <p:nvPicPr>
                        <p:cNvPr id="0" name="图片 320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85" y="5280"/>
                          <a:ext cx="2343" cy="2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841" y="4536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15" imgW="152400" imgH="165100" progId="Equation.KSEE3">
                    <p:embed/>
                  </p:oleObj>
                </mc:Choice>
                <mc:Fallback>
                  <p:oleObj name="" r:id="rId15" imgW="152400" imgH="165100" progId="Equation.KSEE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841" y="4536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8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7571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17" imgW="152400" imgH="165100" progId="Equation.KSEE3">
                    <p:embed/>
                  </p:oleObj>
                </mc:Choice>
                <mc:Fallback>
                  <p:oleObj name="" r:id="rId17" imgW="152400" imgH="165100" progId="Equation.KSEE3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85" y="7571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479" name="组合 39"/>
          <p:cNvGrpSpPr/>
          <p:nvPr/>
        </p:nvGrpSpPr>
        <p:grpSpPr>
          <a:xfrm>
            <a:off x="4800600" y="2708275"/>
            <a:ext cx="1531938" cy="2124075"/>
            <a:chOff x="7559" y="4264"/>
            <a:chExt cx="2415" cy="3347"/>
          </a:xfrm>
        </p:grpSpPr>
        <p:graphicFrame>
          <p:nvGraphicFramePr>
            <p:cNvPr id="62480" name="对象 4"/>
            <p:cNvGraphicFramePr/>
            <p:nvPr/>
          </p:nvGraphicFramePr>
          <p:xfrm>
            <a:off x="7559" y="5008"/>
            <a:ext cx="2415" cy="2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19" imgW="2352675" imgH="2247900" progId="Paint.Picture">
                    <p:embed/>
                  </p:oleObj>
                </mc:Choice>
                <mc:Fallback>
                  <p:oleObj name="" r:id="rId19" imgW="2352675" imgH="2247900" progId="Paint.Picture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559" y="5008"/>
                          <a:ext cx="2415" cy="2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1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24" y="6815"/>
            <a:ext cx="684" cy="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21" imgW="152400" imgH="177165" progId="Equation.KSEE3">
                    <p:embed/>
                  </p:oleObj>
                </mc:Choice>
                <mc:Fallback>
                  <p:oleObj name="" r:id="rId21" imgW="152400" imgH="177165" progId="Equation.KSEE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724" y="6815"/>
                          <a:ext cx="684" cy="7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2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59" y="4264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23" imgW="152400" imgH="165100" progId="Equation.KSEE3">
                    <p:embed/>
                  </p:oleObj>
                </mc:Choice>
                <mc:Fallback>
                  <p:oleObj name="" r:id="rId23" imgW="152400" imgH="165100" progId="Equation.KSEE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7559" y="4264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83" name="文本框 97281"/>
          <p:cNvSpPr txBox="1"/>
          <p:nvPr/>
        </p:nvSpPr>
        <p:spPr>
          <a:xfrm>
            <a:off x="179388" y="692150"/>
            <a:ext cx="5900737" cy="830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[BC]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84" name="文本框 97290"/>
          <p:cNvSpPr txBox="1"/>
          <p:nvPr/>
        </p:nvSpPr>
        <p:spPr>
          <a:xfrm>
            <a:off x="0" y="188913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三力汇交定理的应用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5" name="文本框 97293"/>
          <p:cNvSpPr txBox="1"/>
          <p:nvPr/>
        </p:nvSpPr>
        <p:spPr>
          <a:xfrm>
            <a:off x="0" y="2060575"/>
            <a:ext cx="525938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：（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[BC]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1" name="直接连接符 120"/>
          <p:cNvCxnSpPr/>
          <p:nvPr/>
        </p:nvCxnSpPr>
        <p:spPr>
          <a:xfrm flipH="1" flipV="1">
            <a:off x="4572000" y="2997200"/>
            <a:ext cx="1655763" cy="17272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403350" y="2565400"/>
            <a:ext cx="4763" cy="876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002338" y="4625975"/>
            <a:ext cx="730250" cy="828675"/>
            <a:chOff x="9452" y="7286"/>
            <a:chExt cx="1150" cy="1304"/>
          </a:xfrm>
        </p:grpSpPr>
        <p:cxnSp>
          <p:nvCxnSpPr>
            <p:cNvPr id="108" name="直接箭头连接符 10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490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9" name="" r:id="rId25" imgW="203200" imgH="228600" progId="Equation.KSEE3">
                    <p:embed/>
                  </p:oleObj>
                </mc:Choice>
                <mc:Fallback>
                  <p:oleObj name="" r:id="rId25" imgW="203200" imgH="228600" progId="Equation.KSEE3">
                    <p:embed/>
                    <p:pic>
                      <p:nvPicPr>
                        <p:cNvPr id="0" name="图片 3208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3" name="直接箭头连接符 42"/>
          <p:cNvCxnSpPr/>
          <p:nvPr/>
        </p:nvCxnSpPr>
        <p:spPr>
          <a:xfrm>
            <a:off x="5724525" y="3213100"/>
            <a:ext cx="115252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8389938" y="2035175"/>
            <a:ext cx="730250" cy="827088"/>
            <a:chOff x="9452" y="7286"/>
            <a:chExt cx="1150" cy="1304"/>
          </a:xfrm>
        </p:grpSpPr>
        <p:cxnSp>
          <p:nvCxnSpPr>
            <p:cNvPr id="68" name="直接箭头连接符 67"/>
            <p:cNvCxnSpPr/>
            <p:nvPr/>
          </p:nvCxnSpPr>
          <p:spPr>
            <a:xfrm>
              <a:off x="9590" y="7286"/>
              <a:ext cx="1012" cy="949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494" name="对象 6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52" y="7715"/>
            <a:ext cx="778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0" name="" r:id="rId27" imgW="203200" imgH="228600" progId="Equation.KSEE3">
                    <p:embed/>
                  </p:oleObj>
                </mc:Choice>
                <mc:Fallback>
                  <p:oleObj name="" r:id="rId27" imgW="203200" imgH="228600" progId="Equation.KSEE3">
                    <p:embed/>
                    <p:pic>
                      <p:nvPicPr>
                        <p:cNvPr id="0" name="图片 3209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9452" y="7715"/>
                          <a:ext cx="778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文本框 97293"/>
          <p:cNvSpPr txBox="1"/>
          <p:nvPr/>
        </p:nvSpPr>
        <p:spPr>
          <a:xfrm>
            <a:off x="6227763" y="2495550"/>
            <a:ext cx="52593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2496" name="对象 5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89650" y="2820988"/>
          <a:ext cx="5254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28" imgW="215900" imgH="228600" progId="Equation.KSEE3">
                  <p:embed/>
                </p:oleObj>
              </mc:Choice>
              <mc:Fallback>
                <p:oleObj name="" r:id="rId28" imgW="215900" imgH="228600" progId="Equation.KSEE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089650" y="2820988"/>
                        <a:ext cx="525463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组合 110"/>
          <p:cNvGrpSpPr/>
          <p:nvPr/>
        </p:nvGrpSpPr>
        <p:grpSpPr>
          <a:xfrm>
            <a:off x="4057650" y="2397125"/>
            <a:ext cx="841375" cy="1520825"/>
            <a:chOff x="3750" y="5868"/>
            <a:chExt cx="1324" cy="2396"/>
          </a:xfrm>
        </p:grpSpPr>
        <p:graphicFrame>
          <p:nvGraphicFramePr>
            <p:cNvPr id="62498" name="对象 5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50" y="7389"/>
            <a:ext cx="1119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" name="" r:id="rId30" imgW="292100" imgH="228600" progId="Equation.KSEE3">
                    <p:embed/>
                  </p:oleObj>
                </mc:Choice>
                <mc:Fallback>
                  <p:oleObj name="" r:id="rId30" imgW="292100" imgH="228600" progId="Equation.KSEE3">
                    <p:embed/>
                    <p:pic>
                      <p:nvPicPr>
                        <p:cNvPr id="0" name="图片 3211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3750" y="7389"/>
                          <a:ext cx="1119" cy="8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4884" y="5897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500" name="对象 7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55" y="5868"/>
            <a:ext cx="1119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" r:id="rId32" imgW="292100" imgH="241300" progId="Equation.KSEE3">
                    <p:embed/>
                  </p:oleObj>
                </mc:Choice>
                <mc:Fallback>
                  <p:oleObj name="" r:id="rId32" imgW="292100" imgH="241300" progId="Equation.KSEE3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3955" y="5868"/>
                          <a:ext cx="1119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4" name="直接箭头连接符 73"/>
            <p:cNvCxnSpPr/>
            <p:nvPr/>
          </p:nvCxnSpPr>
          <p:spPr>
            <a:xfrm flipH="1" flipV="1">
              <a:off x="3785" y="7201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1520825" y="2460625"/>
            <a:ext cx="839788" cy="1552575"/>
            <a:chOff x="11355" y="7392"/>
            <a:chExt cx="1324" cy="2445"/>
          </a:xfrm>
        </p:grpSpPr>
        <p:graphicFrame>
          <p:nvGraphicFramePr>
            <p:cNvPr id="62503" name="对象 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355" y="8913"/>
            <a:ext cx="1117" cy="9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34" imgW="292100" imgH="241300" progId="Equation.KSEE3">
                    <p:embed/>
                  </p:oleObj>
                </mc:Choice>
                <mc:Fallback>
                  <p:oleObj name="" r:id="rId34" imgW="292100" imgH="241300" progId="Equation.KSEE3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11355" y="8913"/>
                          <a:ext cx="1117" cy="92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3" name="直接箭头连接符 82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505" name="对象 8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60" y="7392"/>
            <a:ext cx="1119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36" imgW="292100" imgH="254000" progId="Equation.KSEE3">
                    <p:embed/>
                  </p:oleObj>
                </mc:Choice>
                <mc:Fallback>
                  <p:oleObj name="" r:id="rId36" imgW="292100" imgH="254000" progId="Equation.KSEE3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11560" y="7392"/>
                          <a:ext cx="1119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6" name="直接箭头连接符 85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179388" y="3730625"/>
            <a:ext cx="844550" cy="1503363"/>
            <a:chOff x="11355" y="7392"/>
            <a:chExt cx="1227" cy="2421"/>
          </a:xfrm>
        </p:grpSpPr>
        <p:graphicFrame>
          <p:nvGraphicFramePr>
            <p:cNvPr id="62508" name="对象 9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52" y="8937"/>
            <a:ext cx="925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38" imgW="241300" imgH="228600" progId="Equation.KSEE3">
                    <p:embed/>
                  </p:oleObj>
                </mc:Choice>
                <mc:Fallback>
                  <p:oleObj name="" r:id="rId38" imgW="241300" imgH="228600" progId="Equation.KSEE3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11452" y="8937"/>
                          <a:ext cx="925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8" name="直接箭头连接符 97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510" name="对象 9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57" y="7392"/>
            <a:ext cx="925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" r:id="rId40" imgW="241300" imgH="254000" progId="Equation.KSEE3">
                    <p:embed/>
                  </p:oleObj>
                </mc:Choice>
                <mc:Fallback>
                  <p:oleObj name="" r:id="rId40" imgW="241300" imgH="254000" progId="Equation.KSEE3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11657" y="7392"/>
                          <a:ext cx="925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1" name="直接箭头连接符 100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/>
          <p:cNvGrpSpPr/>
          <p:nvPr/>
        </p:nvGrpSpPr>
        <p:grpSpPr>
          <a:xfrm>
            <a:off x="5716588" y="1074738"/>
            <a:ext cx="842962" cy="1503362"/>
            <a:chOff x="11355" y="7392"/>
            <a:chExt cx="1227" cy="2421"/>
          </a:xfrm>
        </p:grpSpPr>
        <p:graphicFrame>
          <p:nvGraphicFramePr>
            <p:cNvPr id="62513" name="对象 10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52" y="8937"/>
            <a:ext cx="925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" r:id="rId42" imgW="241300" imgH="228600" progId="Equation.KSEE3">
                    <p:embed/>
                  </p:oleObj>
                </mc:Choice>
                <mc:Fallback>
                  <p:oleObj name="" r:id="rId42" imgW="241300" imgH="228600" progId="Equation.KSEE3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11452" y="8937"/>
                          <a:ext cx="925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5" name="直接箭头连接符 104"/>
            <p:cNvCxnSpPr/>
            <p:nvPr/>
          </p:nvCxnSpPr>
          <p:spPr>
            <a:xfrm>
              <a:off x="12489" y="7445"/>
              <a:ext cx="35" cy="1324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515" name="对象 10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57" y="7392"/>
            <a:ext cx="925" cy="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" r:id="rId43" imgW="241300" imgH="254000" progId="Equation.KSEE3">
                    <p:embed/>
                  </p:oleObj>
                </mc:Choice>
                <mc:Fallback>
                  <p:oleObj name="" r:id="rId43" imgW="241300" imgH="254000" progId="Equation.KSEE3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11657" y="7392"/>
                          <a:ext cx="925" cy="9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9" name="直接箭头连接符 108"/>
            <p:cNvCxnSpPr/>
            <p:nvPr/>
          </p:nvCxnSpPr>
          <p:spPr>
            <a:xfrm flipH="1" flipV="1">
              <a:off x="11355" y="8937"/>
              <a:ext cx="1134" cy="20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517" name="文本框 109579"/>
          <p:cNvSpPr txBox="1"/>
          <p:nvPr/>
        </p:nvSpPr>
        <p:spPr>
          <a:xfrm>
            <a:off x="6648450" y="3351213"/>
            <a:ext cx="2566988" cy="23069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）用二力杆、三力汇交，作用力与反作用力方法减少未知量个数，应用三力汇交时从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sz="12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3995738" y="3213100"/>
            <a:ext cx="3313113" cy="730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对象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82650" y="2587625"/>
          <a:ext cx="49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44" imgW="165100" imgH="165100" progId="Equation.KSEE3">
                  <p:embed/>
                </p:oleObj>
              </mc:Choice>
              <mc:Fallback>
                <p:oleObj name="" r:id="rId44" imgW="165100" imgH="165100" progId="Equation.KSEE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82650" y="2587625"/>
                        <a:ext cx="4953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520" name="图片 11272">
            <a:hlinkClick r:id="rId46"/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/>
      <p:bldP spid="7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3489" name="文本框 103430"/>
          <p:cNvSpPr txBox="1"/>
          <p:nvPr/>
        </p:nvSpPr>
        <p:spPr>
          <a:xfrm>
            <a:off x="34925" y="38100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先整体的分析思路在画受力图中如何应用？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0" name="矩形 103431"/>
          <p:cNvSpPr/>
          <p:nvPr/>
        </p:nvSpPr>
        <p:spPr>
          <a:xfrm>
            <a:off x="34925" y="4652963"/>
            <a:ext cx="7693025" cy="203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从局部到整体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来思考。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FAx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FAy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1" name="文本框 103434"/>
          <p:cNvSpPr txBox="1"/>
          <p:nvPr/>
        </p:nvSpPr>
        <p:spPr>
          <a:xfrm>
            <a:off x="34925" y="661988"/>
            <a:ext cx="843280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及整体受力图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3492" name="对象 3"/>
          <p:cNvGraphicFramePr/>
          <p:nvPr/>
        </p:nvGraphicFramePr>
        <p:xfrm>
          <a:off x="1939925" y="1655763"/>
          <a:ext cx="5262563" cy="354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" imgW="5257800" imgH="3543300" progId="Paint.Picture">
                  <p:embed/>
                </p:oleObj>
              </mc:Choice>
              <mc:Fallback>
                <p:oleObj name="" r:id="rId1" imgW="5257800" imgH="3543300" progId="Paint.Picture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9925" y="1655763"/>
                        <a:ext cx="5262563" cy="3546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3" name="图片 1127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4513" name="文本框 104455"/>
          <p:cNvSpPr txBox="1"/>
          <p:nvPr/>
        </p:nvSpPr>
        <p:spPr>
          <a:xfrm>
            <a:off x="34925" y="1484313"/>
            <a:ext cx="28813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514" name="文本框 104456"/>
          <p:cNvSpPr txBox="1"/>
          <p:nvPr/>
        </p:nvSpPr>
        <p:spPr>
          <a:xfrm>
            <a:off x="4211638" y="1557338"/>
            <a:ext cx="4645025" cy="13700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）用二力轩、三力汇交，作用力与反作用力方法减少未知量个数，应用三力汇交时从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或从局部到整体来思考。</a:t>
            </a:r>
            <a:endParaRPr lang="zh-CN" altLang="en-US" sz="1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b="1" baseline="-25000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</a:t>
            </a:r>
            <a:r>
              <a:rPr lang="zh-CN" altLang="en-US" sz="1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sz="1200" b="1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515" name="文本框 104465"/>
          <p:cNvSpPr txBox="1"/>
          <p:nvPr/>
        </p:nvSpPr>
        <p:spPr>
          <a:xfrm>
            <a:off x="34925" y="206375"/>
            <a:ext cx="6408738" cy="830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】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不计自重，各处光滑，画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[AB(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[BC 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无销钉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B)]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及整体受力图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4516" name="对象 1"/>
          <p:cNvGraphicFramePr/>
          <p:nvPr/>
        </p:nvGraphicFramePr>
        <p:xfrm>
          <a:off x="6470650" y="-25400"/>
          <a:ext cx="2670175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1" imgW="2667000" imgH="1800225" progId="Paint.Picture">
                  <p:embed/>
                </p:oleObj>
              </mc:Choice>
              <mc:Fallback>
                <p:oleObj name="" r:id="rId1" imgW="2667000" imgH="1800225" progId="Paint.Picture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0650" y="-25400"/>
                        <a:ext cx="2670175" cy="180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对象 3"/>
          <p:cNvGraphicFramePr/>
          <p:nvPr/>
        </p:nvGraphicFramePr>
        <p:xfrm>
          <a:off x="34925" y="2063750"/>
          <a:ext cx="2987675" cy="223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3" imgW="5257800" imgH="3543300" progId="Paint.Picture">
                  <p:embed/>
                </p:oleObj>
              </mc:Choice>
              <mc:Fallback>
                <p:oleObj name="" r:id="rId3" imgW="5257800" imgH="3543300" progId="Paint.Picture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25" y="2063750"/>
                        <a:ext cx="2987675" cy="2230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18" name="组合 37"/>
          <p:cNvGrpSpPr/>
          <p:nvPr/>
        </p:nvGrpSpPr>
        <p:grpSpPr>
          <a:xfrm>
            <a:off x="4114800" y="2881313"/>
            <a:ext cx="1487488" cy="2398712"/>
            <a:chOff x="1185" y="4536"/>
            <a:chExt cx="2342" cy="3779"/>
          </a:xfrm>
        </p:grpSpPr>
        <p:graphicFrame>
          <p:nvGraphicFramePr>
            <p:cNvPr id="64519" name="对象 1"/>
            <p:cNvGraphicFramePr/>
            <p:nvPr/>
          </p:nvGraphicFramePr>
          <p:xfrm>
            <a:off x="1185" y="5280"/>
            <a:ext cx="2343" cy="2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4" name="" r:id="rId5" imgW="2286000" imgH="2419350" progId="Paint.Picture">
                    <p:embed/>
                  </p:oleObj>
                </mc:Choice>
                <mc:Fallback>
                  <p:oleObj name="" r:id="rId5" imgW="2286000" imgH="2419350" progId="Paint.Picture">
                    <p:embed/>
                    <p:pic>
                      <p:nvPicPr>
                        <p:cNvPr id="0" name="图片 322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85" y="5280"/>
                          <a:ext cx="2343" cy="22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0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841" y="4536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5" name="" r:id="rId7" imgW="152400" imgH="165100" progId="Equation.KSEE3">
                    <p:embed/>
                  </p:oleObj>
                </mc:Choice>
                <mc:Fallback>
                  <p:oleObj name="" r:id="rId7" imgW="152400" imgH="165100" progId="Equation.KSEE3">
                    <p:embed/>
                    <p:pic>
                      <p:nvPicPr>
                        <p:cNvPr id="0" name="图片 32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41" y="4536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1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5" y="7571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9" imgW="152400" imgH="165100" progId="Equation.KSEE3">
                    <p:embed/>
                  </p:oleObj>
                </mc:Choice>
                <mc:Fallback>
                  <p:oleObj name="" r:id="rId9" imgW="152400" imgH="165100" progId="Equation.KSEE3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85" y="7571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522" name="组合 39"/>
          <p:cNvGrpSpPr/>
          <p:nvPr/>
        </p:nvGrpSpPr>
        <p:grpSpPr>
          <a:xfrm>
            <a:off x="7439025" y="2881313"/>
            <a:ext cx="1533525" cy="2127250"/>
            <a:chOff x="7559" y="4264"/>
            <a:chExt cx="2415" cy="3350"/>
          </a:xfrm>
        </p:grpSpPr>
        <p:graphicFrame>
          <p:nvGraphicFramePr>
            <p:cNvPr id="64523" name="对象 4"/>
            <p:cNvGraphicFramePr/>
            <p:nvPr/>
          </p:nvGraphicFramePr>
          <p:xfrm>
            <a:off x="7559" y="5008"/>
            <a:ext cx="2415" cy="2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11" imgW="2352675" imgH="2247900" progId="Paint.Picture">
                    <p:embed/>
                  </p:oleObj>
                </mc:Choice>
                <mc:Fallback>
                  <p:oleObj name="" r:id="rId11" imgW="2352675" imgH="2247900" progId="Paint.Picture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559" y="5008"/>
                          <a:ext cx="2415" cy="2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24" y="6815"/>
            <a:ext cx="687" cy="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13" imgW="152400" imgH="177165" progId="Equation.KSEE3">
                    <p:embed/>
                  </p:oleObj>
                </mc:Choice>
                <mc:Fallback>
                  <p:oleObj name="" r:id="rId13" imgW="152400" imgH="177165" progId="Equation.KSEE3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724" y="6815"/>
                          <a:ext cx="687" cy="7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5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59" y="4264"/>
            <a:ext cx="687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15" imgW="152400" imgH="165100" progId="Equation.KSEE3">
                    <p:embed/>
                  </p:oleObj>
                </mc:Choice>
                <mc:Fallback>
                  <p:oleObj name="" r:id="rId15" imgW="152400" imgH="165100" progId="Equation.KSEE3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559" y="4264"/>
                          <a:ext cx="687" cy="7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椭圆 28"/>
          <p:cNvSpPr/>
          <p:nvPr/>
        </p:nvSpPr>
        <p:spPr>
          <a:xfrm>
            <a:off x="6467475" y="5154613"/>
            <a:ext cx="290513" cy="252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64527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21425" y="5505450"/>
          <a:ext cx="4365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7" imgW="152400" imgH="165100" progId="Equation.KSEE3">
                  <p:embed/>
                </p:oleObj>
              </mc:Choice>
              <mc:Fallback>
                <p:oleObj name="" r:id="rId17" imgW="152400" imgH="165100" progId="Equation.KSEE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21425" y="5505450"/>
                        <a:ext cx="436563" cy="471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组合 73"/>
          <p:cNvGrpSpPr/>
          <p:nvPr/>
        </p:nvGrpSpPr>
        <p:grpSpPr>
          <a:xfrm>
            <a:off x="2628900" y="2060575"/>
            <a:ext cx="71438" cy="2592388"/>
            <a:chOff x="4139" y="3246"/>
            <a:chExt cx="114" cy="4082"/>
          </a:xfrm>
        </p:grpSpPr>
        <p:cxnSp>
          <p:nvCxnSpPr>
            <p:cNvPr id="121" name="直接连接符 120"/>
            <p:cNvCxnSpPr/>
            <p:nvPr/>
          </p:nvCxnSpPr>
          <p:spPr>
            <a:xfrm flipH="1" flipV="1">
              <a:off x="4139" y="3246"/>
              <a:ext cx="114" cy="408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 flipV="1">
              <a:off x="4253" y="4380"/>
              <a:ext cx="0" cy="1772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/>
          <p:cNvCxnSpPr/>
          <p:nvPr/>
        </p:nvCxnSpPr>
        <p:spPr>
          <a:xfrm flipH="1" flipV="1">
            <a:off x="1387475" y="2295525"/>
            <a:ext cx="1384300" cy="22129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58775" y="3681413"/>
            <a:ext cx="2447925" cy="847725"/>
            <a:chOff x="963" y="5740"/>
            <a:chExt cx="3856" cy="1336"/>
          </a:xfrm>
        </p:grpSpPr>
        <p:graphicFrame>
          <p:nvGraphicFramePr>
            <p:cNvPr id="64533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67" y="6250"/>
            <a:ext cx="778" cy="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" r:id="rId18" imgW="203200" imgH="215900" progId="Equation.KSEE3">
                    <p:embed/>
                  </p:oleObj>
                </mc:Choice>
                <mc:Fallback>
                  <p:oleObj name="" r:id="rId18" imgW="203200" imgH="215900" progId="Equation.KSEE3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567" y="6250"/>
                          <a:ext cx="778" cy="8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直接连接符 8"/>
            <p:cNvCxnSpPr/>
            <p:nvPr/>
          </p:nvCxnSpPr>
          <p:spPr>
            <a:xfrm flipH="1" flipV="1">
              <a:off x="963" y="5740"/>
              <a:ext cx="3856" cy="12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963" y="5740"/>
              <a:ext cx="1664" cy="578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H="1" flipV="1">
            <a:off x="3187700" y="4267200"/>
            <a:ext cx="2409825" cy="7985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3132138" y="3609975"/>
            <a:ext cx="3335338" cy="6842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538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78763" y="3733800"/>
          <a:ext cx="4318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20" imgW="177165" imgH="165100" progId="Equation.KSEE3">
                  <p:embed/>
                </p:oleObj>
              </mc:Choice>
              <mc:Fallback>
                <p:oleObj name="" r:id="rId20" imgW="177165" imgH="165100" progId="Equation.KSEE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878763" y="3733800"/>
                        <a:ext cx="431800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9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98975" y="3863975"/>
          <a:ext cx="3714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22" imgW="152400" imgH="165100" progId="Equation.KSEE3">
                  <p:embed/>
                </p:oleObj>
              </mc:Choice>
              <mc:Fallback>
                <p:oleObj name="" r:id="rId22" imgW="152400" imgH="165100" progId="Equation.KSEE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98975" y="3863975"/>
                        <a:ext cx="371475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组合 75"/>
          <p:cNvGrpSpPr/>
          <p:nvPr/>
        </p:nvGrpSpPr>
        <p:grpSpPr>
          <a:xfrm>
            <a:off x="4156075" y="4570413"/>
            <a:ext cx="1057275" cy="925512"/>
            <a:chOff x="6545" y="7763"/>
            <a:chExt cx="1664" cy="1458"/>
          </a:xfrm>
        </p:grpSpPr>
        <p:cxnSp>
          <p:nvCxnSpPr>
            <p:cNvPr id="26" name="直接箭头连接符 25"/>
            <p:cNvCxnSpPr/>
            <p:nvPr/>
          </p:nvCxnSpPr>
          <p:spPr>
            <a:xfrm>
              <a:off x="6545" y="7763"/>
              <a:ext cx="1664" cy="578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542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358" y="8395"/>
            <a:ext cx="778" cy="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24" imgW="203200" imgH="215900" progId="Equation.KSEE3">
                    <p:embed/>
                  </p:oleObj>
                </mc:Choice>
                <mc:Fallback>
                  <p:oleObj name="" r:id="rId24" imgW="203200" imgH="215900" progId="Equation.KSEE3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358" y="8395"/>
                          <a:ext cx="778" cy="8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组合 76"/>
          <p:cNvGrpSpPr/>
          <p:nvPr/>
        </p:nvGrpSpPr>
        <p:grpSpPr>
          <a:xfrm>
            <a:off x="4498975" y="3790950"/>
            <a:ext cx="1223963" cy="668338"/>
            <a:chOff x="7085" y="6534"/>
            <a:chExt cx="1928" cy="1054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7085" y="6534"/>
              <a:ext cx="1928" cy="426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545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209" y="6762"/>
            <a:ext cx="778" cy="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25" imgW="203200" imgH="215900" progId="Equation.KSEE3">
                    <p:embed/>
                  </p:oleObj>
                </mc:Choice>
                <mc:Fallback>
                  <p:oleObj name="" r:id="rId25" imgW="203200" imgH="215900" progId="Equation.KSEE3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8209" y="6762"/>
                          <a:ext cx="778" cy="8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组合 74"/>
          <p:cNvGrpSpPr/>
          <p:nvPr/>
        </p:nvGrpSpPr>
        <p:grpSpPr>
          <a:xfrm>
            <a:off x="3203575" y="2881313"/>
            <a:ext cx="3565525" cy="1412875"/>
            <a:chOff x="5045" y="5102"/>
            <a:chExt cx="5614" cy="2225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5045" y="5853"/>
              <a:ext cx="4083" cy="147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7944" y="5513"/>
              <a:ext cx="1864" cy="805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549" name="对象 6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35" y="5102"/>
            <a:ext cx="924" cy="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27" imgW="241300" imgH="215900" progId="Equation.KSEE3">
                    <p:embed/>
                  </p:oleObj>
                </mc:Choice>
                <mc:Fallback>
                  <p:oleObj name="" r:id="rId27" imgW="241300" imgH="215900" progId="Equation.KSEE3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735" y="5102"/>
                          <a:ext cx="924" cy="8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0" name="组合 79"/>
          <p:cNvGrpSpPr/>
          <p:nvPr/>
        </p:nvGrpSpPr>
        <p:grpSpPr>
          <a:xfrm>
            <a:off x="6762750" y="3502025"/>
            <a:ext cx="2087563" cy="1016000"/>
            <a:chOff x="10649" y="6081"/>
            <a:chExt cx="3288" cy="1598"/>
          </a:xfrm>
        </p:grpSpPr>
        <p:cxnSp>
          <p:nvCxnSpPr>
            <p:cNvPr id="55" name="直接箭头连接符 54"/>
            <p:cNvCxnSpPr/>
            <p:nvPr/>
          </p:nvCxnSpPr>
          <p:spPr>
            <a:xfrm flipH="1">
              <a:off x="11055" y="6318"/>
              <a:ext cx="1985" cy="330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552" name="组合 78"/>
            <p:cNvGrpSpPr/>
            <p:nvPr/>
          </p:nvGrpSpPr>
          <p:grpSpPr>
            <a:xfrm>
              <a:off x="10649" y="6081"/>
              <a:ext cx="3288" cy="1599"/>
              <a:chOff x="10649" y="6081"/>
              <a:chExt cx="3288" cy="1599"/>
            </a:xfrm>
          </p:grpSpPr>
          <p:cxnSp>
            <p:nvCxnSpPr>
              <p:cNvPr id="65" name="直接连接符 64"/>
              <p:cNvCxnSpPr/>
              <p:nvPr/>
            </p:nvCxnSpPr>
            <p:spPr>
              <a:xfrm flipH="1">
                <a:off x="10649" y="6081"/>
                <a:ext cx="3288" cy="68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4554" name="对象 6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13" y="6776"/>
              <a:ext cx="850" cy="9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7" name="" r:id="rId29" imgW="494030" imgH="525145" progId="Equation.KSEE3">
                      <p:embed/>
                    </p:oleObj>
                  </mc:Choice>
                  <mc:Fallback>
                    <p:oleObj name="" r:id="rId29" imgW="494030" imgH="525145" progId="Equation.KSEE3">
                      <p:embed/>
                      <p:pic>
                        <p:nvPicPr>
                          <p:cNvPr id="0" name="图片 3236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0913" y="6776"/>
                            <a:ext cx="850" cy="9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8" name="组合 77"/>
          <p:cNvGrpSpPr/>
          <p:nvPr/>
        </p:nvGrpSpPr>
        <p:grpSpPr>
          <a:xfrm>
            <a:off x="8675688" y="2781300"/>
            <a:ext cx="525462" cy="2082800"/>
            <a:chOff x="13663" y="4946"/>
            <a:chExt cx="826" cy="3278"/>
          </a:xfrm>
        </p:grpSpPr>
        <p:graphicFrame>
          <p:nvGraphicFramePr>
            <p:cNvPr id="64556" name="对象 5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711" y="6432"/>
            <a:ext cx="778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31" imgW="203200" imgH="228600" progId="Equation.KSEE3">
                    <p:embed/>
                  </p:oleObj>
                </mc:Choice>
                <mc:Fallback>
                  <p:oleObj name="" r:id="rId31" imgW="203200" imgH="228600" progId="Equation.KSEE3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3711" y="6432"/>
                          <a:ext cx="778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" name="直接箭头连接符 63"/>
            <p:cNvCxnSpPr/>
            <p:nvPr/>
          </p:nvCxnSpPr>
          <p:spPr>
            <a:xfrm flipV="1">
              <a:off x="13711" y="6289"/>
              <a:ext cx="0" cy="1772"/>
            </a:xfrm>
            <a:prstGeom prst="straightConnector1">
              <a:avLst/>
            </a:prstGeom>
            <a:ln w="28575"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 flipV="1">
              <a:off x="13663" y="4946"/>
              <a:ext cx="139" cy="3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6665913" y="4592638"/>
            <a:ext cx="803275" cy="711200"/>
            <a:chOff x="10498" y="7797"/>
            <a:chExt cx="1264" cy="1121"/>
          </a:xfrm>
        </p:grpSpPr>
        <p:graphicFrame>
          <p:nvGraphicFramePr>
            <p:cNvPr id="64560" name="对象 6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98" y="7797"/>
            <a:ext cx="973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33" imgW="254000" imgH="228600" progId="Equation.KSEE3">
                    <p:embed/>
                  </p:oleObj>
                </mc:Choice>
                <mc:Fallback>
                  <p:oleObj name="" r:id="rId33" imgW="254000" imgH="228600" progId="Equation.KSEE3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0498" y="7797"/>
                          <a:ext cx="973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直接箭头连接符 72"/>
            <p:cNvCxnSpPr/>
            <p:nvPr/>
          </p:nvCxnSpPr>
          <p:spPr>
            <a:xfrm flipH="1" flipV="1">
              <a:off x="10498" y="8844"/>
              <a:ext cx="1265" cy="75"/>
            </a:xfrm>
            <a:prstGeom prst="straightConnector1">
              <a:avLst/>
            </a:prstGeom>
            <a:ln w="28575">
              <a:solidFill>
                <a:srgbClr val="000099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5295900" y="5202238"/>
            <a:ext cx="1184275" cy="858837"/>
            <a:chOff x="8341" y="8758"/>
            <a:chExt cx="1864" cy="1352"/>
          </a:xfrm>
        </p:grpSpPr>
        <p:cxnSp>
          <p:nvCxnSpPr>
            <p:cNvPr id="84" name="直接箭头连接符 83"/>
            <p:cNvCxnSpPr/>
            <p:nvPr/>
          </p:nvCxnSpPr>
          <p:spPr>
            <a:xfrm flipV="1">
              <a:off x="8341" y="8758"/>
              <a:ext cx="1864" cy="805"/>
            </a:xfrm>
            <a:prstGeom prst="straightConnector1">
              <a:avLst/>
            </a:prstGeom>
            <a:ln w="28575">
              <a:solidFill>
                <a:srgbClr val="000099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564" name="对象 8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11" y="9233"/>
            <a:ext cx="924" cy="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35" imgW="241300" imgH="228600" progId="Equation.KSEE3">
                    <p:embed/>
                  </p:oleObj>
                </mc:Choice>
                <mc:Fallback>
                  <p:oleObj name="" r:id="rId35" imgW="241300" imgH="228600" progId="Equation.KSEE3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8811" y="9233"/>
                          <a:ext cx="924" cy="8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组合 89"/>
          <p:cNvGrpSpPr/>
          <p:nvPr/>
        </p:nvGrpSpPr>
        <p:grpSpPr>
          <a:xfrm>
            <a:off x="6299200" y="4403725"/>
            <a:ext cx="434975" cy="815975"/>
            <a:chOff x="9921" y="7499"/>
            <a:chExt cx="685" cy="1285"/>
          </a:xfrm>
        </p:grpSpPr>
        <p:cxnSp>
          <p:nvCxnSpPr>
            <p:cNvPr id="87" name="直接箭头连接符 86"/>
            <p:cNvCxnSpPr/>
            <p:nvPr/>
          </p:nvCxnSpPr>
          <p:spPr>
            <a:xfrm flipH="1" flipV="1">
              <a:off x="9921" y="8008"/>
              <a:ext cx="577" cy="7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4567" name="对象 8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74" y="7499"/>
            <a:ext cx="633" cy="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1" name="" r:id="rId37" imgW="165100" imgH="215900" progId="Equation.KSEE3">
                    <p:embed/>
                  </p:oleObj>
                </mc:Choice>
                <mc:Fallback>
                  <p:oleObj name="" r:id="rId37" imgW="165100" imgH="215900" progId="Equation.KSEE3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9974" y="7499"/>
                          <a:ext cx="633" cy="8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" name="组合 101"/>
          <p:cNvGrpSpPr/>
          <p:nvPr/>
        </p:nvGrpSpPr>
        <p:grpSpPr>
          <a:xfrm>
            <a:off x="7148513" y="2790825"/>
            <a:ext cx="2051050" cy="711200"/>
            <a:chOff x="11461" y="4962"/>
            <a:chExt cx="3230" cy="1120"/>
          </a:xfrm>
        </p:grpSpPr>
        <p:grpSp>
          <p:nvGrpSpPr>
            <p:cNvPr id="64569" name="组合 92"/>
            <p:cNvGrpSpPr/>
            <p:nvPr/>
          </p:nvGrpSpPr>
          <p:grpSpPr>
            <a:xfrm>
              <a:off x="12067" y="4962"/>
              <a:ext cx="1264" cy="1121"/>
              <a:chOff x="10498" y="7797"/>
              <a:chExt cx="1264" cy="1121"/>
            </a:xfrm>
          </p:grpSpPr>
          <p:graphicFrame>
            <p:nvGraphicFramePr>
              <p:cNvPr id="64570" name="对象 9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498" y="7797"/>
              <a:ext cx="973" cy="8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2" name="" r:id="rId39" imgW="254000" imgH="228600" progId="Equation.KSEE3">
                      <p:embed/>
                    </p:oleObj>
                  </mc:Choice>
                  <mc:Fallback>
                    <p:oleObj name="" r:id="rId39" imgW="254000" imgH="228600" progId="Equation.KSEE3">
                      <p:embed/>
                      <p:pic>
                        <p:nvPicPr>
                          <p:cNvPr id="0" name="图片 3241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10498" y="7797"/>
                            <a:ext cx="973" cy="8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6" name="直接箭头连接符 95"/>
              <p:cNvCxnSpPr/>
              <p:nvPr/>
            </p:nvCxnSpPr>
            <p:spPr>
              <a:xfrm flipH="1" flipV="1">
                <a:off x="10498" y="8844"/>
                <a:ext cx="1265" cy="75"/>
              </a:xfrm>
              <a:prstGeom prst="straightConnector1">
                <a:avLst/>
              </a:prstGeom>
              <a:ln w="28575">
                <a:solidFill>
                  <a:srgbClr val="000099"/>
                </a:solidFill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接连接符 100"/>
            <p:cNvCxnSpPr/>
            <p:nvPr/>
          </p:nvCxnSpPr>
          <p:spPr>
            <a:xfrm>
              <a:off x="11461" y="5970"/>
              <a:ext cx="3231" cy="11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573" name="图片 11272">
            <a:hlinkClick r:id="rId40"/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04456"/>
          <p:cNvSpPr txBox="1"/>
          <p:nvPr/>
        </p:nvSpPr>
        <p:spPr>
          <a:xfrm>
            <a:off x="4764405" y="3449955"/>
            <a:ext cx="197040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这样的指向也是正确的！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文本框 105477"/>
          <p:cNvSpPr txBox="1"/>
          <p:nvPr/>
        </p:nvSpPr>
        <p:spPr>
          <a:xfrm>
            <a:off x="0" y="188913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三力汇交定理的应用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38" name="矩形 105478"/>
          <p:cNvSpPr/>
          <p:nvPr/>
        </p:nvSpPr>
        <p:spPr>
          <a:xfrm>
            <a:off x="611188" y="4652963"/>
            <a:ext cx="7693025" cy="203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从局部到整体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来思考。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FAx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FAy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105480"/>
          <p:cNvSpPr txBox="1"/>
          <p:nvPr/>
        </p:nvSpPr>
        <p:spPr>
          <a:xfrm>
            <a:off x="0" y="612775"/>
            <a:ext cx="872807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【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例</a:t>
            </a:r>
            <a:r>
              <a:rPr lang="en-US" altLang="zh-CN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</a:t>
            </a: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】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自重如图，轮</a:t>
            </a:r>
            <a:r>
              <a:rPr lang="en-US" alt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与物体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和地面接触面处有摩擦，系统处于平衡，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P1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P2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为均质物体自重。画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[AB]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C]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及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受力图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en-US" sz="2400" b="1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5540" name="对象 1"/>
          <p:cNvGraphicFramePr/>
          <p:nvPr/>
        </p:nvGraphicFramePr>
        <p:xfrm>
          <a:off x="1691323" y="1700848"/>
          <a:ext cx="4759325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1" imgW="4171950" imgH="3076575" progId="Paint.Picture">
                  <p:embed/>
                </p:oleObj>
              </mc:Choice>
              <mc:Fallback>
                <p:oleObj name="" r:id="rId1" imgW="4171950" imgH="3076575" progId="Paint.Picture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1323" y="1700848"/>
                        <a:ext cx="4759325" cy="307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2" name="图片 1127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6561" name="文本框 105477"/>
          <p:cNvSpPr txBox="1"/>
          <p:nvPr/>
        </p:nvSpPr>
        <p:spPr>
          <a:xfrm>
            <a:off x="0" y="188913"/>
            <a:ext cx="7740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三力汇交定理的应用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62" name="矩形 105478"/>
          <p:cNvSpPr/>
          <p:nvPr/>
        </p:nvSpPr>
        <p:spPr>
          <a:xfrm>
            <a:off x="611188" y="4652963"/>
            <a:ext cx="7693025" cy="2030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）根据要求，选取研究对象</a:t>
            </a:r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去掉约束，先画主动力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）在去掉约束点代替等效的约束反力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）用二力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杆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、三力汇交，作用力与反作用力方法减少未知量个数，应用三力汇交时从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整体到局部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从局部到整体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来思考。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）用矢量标识各力，注意保持标识的一致性。对于未知大小，方向的力将它设为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FAx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err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FAy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再标识出。</a:t>
            </a:r>
            <a:endParaRPr lang="zh-CN" altLang="en-US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105480"/>
          <p:cNvSpPr txBox="1"/>
          <p:nvPr/>
        </p:nvSpPr>
        <p:spPr>
          <a:xfrm>
            <a:off x="0" y="612775"/>
            <a:ext cx="872807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【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例</a:t>
            </a:r>
            <a:r>
              <a:rPr lang="en-US" altLang="zh-CN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5</a:t>
            </a:r>
            <a:r>
              <a:rPr lang="en-US" altLang="zh-CN" sz="2400" b="1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】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自重如图，轮</a:t>
            </a:r>
            <a:r>
              <a:rPr lang="en-US" altLang="zh-CN" sz="2400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与物体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和地面接触面处有摩擦，系统处于平衡，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P1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P2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为均质物体自重。画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[AB]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2400" b="1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</a:t>
            </a:r>
            <a:r>
              <a:rPr lang="en-US" altLang="zh-CN" sz="2400" b="1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C]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及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</a:t>
            </a:r>
            <a:r>
              <a:rPr lang="en-US" altLang="zh-CN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r>
              <a:rPr lang="zh-CN" altLang="en-US" sz="2400" b="1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受力图</a:t>
            </a:r>
            <a:r>
              <a:rPr lang="zh-CN" altLang="en-US" sz="2400" b="1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zh-CN" altLang="en-US" sz="2400" b="1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6564" name="对象 1"/>
          <p:cNvGraphicFramePr/>
          <p:nvPr/>
        </p:nvGraphicFramePr>
        <p:xfrm>
          <a:off x="2078038" y="1443038"/>
          <a:ext cx="4759325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1" imgW="4171950" imgH="3076575" progId="Paint.Picture">
                  <p:embed/>
                </p:oleObj>
              </mc:Choice>
              <mc:Fallback>
                <p:oleObj name="" r:id="rId1" imgW="4171950" imgH="3076575" progId="Paint.Picture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8038" y="1443038"/>
                        <a:ext cx="4759325" cy="307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AutoShape 4">
            <a:hlinkClick r:id="rId3" action="ppaction://hlinkfile"/>
          </p:cNvPr>
          <p:cNvSpPr/>
          <p:nvPr/>
        </p:nvSpPr>
        <p:spPr>
          <a:xfrm>
            <a:off x="0" y="6553200"/>
            <a:ext cx="360363" cy="287338"/>
          </a:xfrm>
          <a:prstGeom prst="actionButtonForwardNex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6566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075" y="6351588"/>
            <a:ext cx="508000" cy="4889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4327525" y="2346325"/>
            <a:ext cx="963613" cy="201930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752850" y="1339850"/>
            <a:ext cx="1638300" cy="315277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925888" y="1339850"/>
            <a:ext cx="71438" cy="244792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555875" y="1466850"/>
            <a:ext cx="1497013" cy="246697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574925" y="2852738"/>
            <a:ext cx="628650" cy="9667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3995738" y="1700213"/>
            <a:ext cx="287338" cy="649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573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6" imgW="190500" imgH="215900" progId="Equation.KSEE3">
                  <p:embed/>
                </p:oleObj>
              </mc:Choice>
              <mc:Fallback>
                <p:oleObj name="" r:id="rId6" imgW="190500" imgH="215900" progId="Equation.KSEE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4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82850" y="2713038"/>
          <a:ext cx="4111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8" imgW="190500" imgH="215900" progId="Equation.KSEE3">
                  <p:embed/>
                </p:oleObj>
              </mc:Choice>
              <mc:Fallback>
                <p:oleObj name="" r:id="rId8" imgW="190500" imgH="215900" progId="Equation.KSEE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2850" y="2713038"/>
                        <a:ext cx="411163" cy="465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5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6388" y="1547813"/>
          <a:ext cx="41116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10" imgW="190500" imgH="215900" progId="Equation.KSEE3">
                  <p:embed/>
                </p:oleObj>
              </mc:Choice>
              <mc:Fallback>
                <p:oleObj name="" r:id="rId10" imgW="190500" imgH="215900" progId="Equation.KSEE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16388" y="1547813"/>
                        <a:ext cx="411162" cy="465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H="1" flipV="1">
            <a:off x="5037138" y="3933825"/>
            <a:ext cx="23813" cy="863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060950" y="3987800"/>
            <a:ext cx="1095375" cy="174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578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11863" y="3454400"/>
          <a:ext cx="5207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12" imgW="241300" imgH="228600" progId="Equation.KSEE3">
                  <p:embed/>
                </p:oleObj>
              </mc:Choice>
              <mc:Fallback>
                <p:oleObj name="" r:id="rId12" imgW="241300" imgH="228600" progId="Equation.KSEE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1863" y="3454400"/>
                        <a:ext cx="520700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9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2713" y="4365625"/>
          <a:ext cx="520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14" imgW="241300" imgH="241300" progId="Equation.KSEE3">
                  <p:embed/>
                </p:oleObj>
              </mc:Choice>
              <mc:Fallback>
                <p:oleObj name="" r:id="rId14" imgW="241300" imgH="241300" progId="Equation.KSEE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92713" y="4365625"/>
                        <a:ext cx="5207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文本框 105477"/>
          <p:cNvSpPr txBox="1"/>
          <p:nvPr/>
        </p:nvSpPr>
        <p:spPr>
          <a:xfrm>
            <a:off x="1187450" y="1268413"/>
            <a:ext cx="7740650" cy="2676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【说明】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应用三力汇交定理，虽然可以确定力的方向，但角度有时计算复杂。所以在简单问题可直接通过画图的几何法时应用的比较多。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但本课程后续研究的问题往往用解析法更简单些些，所以后续章节大多题目不用三力汇交定理。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1" name="AutoShape 4">
            <a:hlinkClick r:id="rId1" action="ppaction://hlinkfile"/>
          </p:cNvPr>
          <p:cNvSpPr/>
          <p:nvPr/>
        </p:nvSpPr>
        <p:spPr>
          <a:xfrm>
            <a:off x="0" y="6553200"/>
            <a:ext cx="360363" cy="287338"/>
          </a:xfrm>
          <a:prstGeom prst="actionButtonForwardNext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5542" name="图片 1127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75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矩形 115713"/>
          <p:cNvSpPr/>
          <p:nvPr/>
        </p:nvSpPr>
        <p:spPr>
          <a:xfrm>
            <a:off x="-593725" y="12700"/>
            <a:ext cx="5029200" cy="685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/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理论力学研究的内容</a:t>
            </a:r>
            <a:endParaRPr lang="zh-CN" altLang="en-US" sz="4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6" name="组合 115714"/>
          <p:cNvGrpSpPr/>
          <p:nvPr/>
        </p:nvGrpSpPr>
        <p:grpSpPr>
          <a:xfrm rot="10800000">
            <a:off x="914400" y="3810000"/>
            <a:ext cx="6591300" cy="685800"/>
            <a:chOff x="3420" y="4872"/>
            <a:chExt cx="3240" cy="937"/>
          </a:xfrm>
        </p:grpSpPr>
        <p:sp>
          <p:nvSpPr>
            <p:cNvPr id="11267" name="直接连接符 115715"/>
            <p:cNvSpPr/>
            <p:nvPr/>
          </p:nvSpPr>
          <p:spPr>
            <a:xfrm>
              <a:off x="3420" y="4873"/>
              <a:ext cx="0" cy="624"/>
            </a:xfrm>
            <a:prstGeom prst="line">
              <a:avLst/>
            </a:prstGeom>
            <a:ln w="38100">
              <a:noFill/>
            </a:ln>
          </p:spPr>
        </p:sp>
        <p:sp>
          <p:nvSpPr>
            <p:cNvPr id="11268" name="直接连接符 115716"/>
            <p:cNvSpPr/>
            <p:nvPr/>
          </p:nvSpPr>
          <p:spPr>
            <a:xfrm>
              <a:off x="6660" y="4872"/>
              <a:ext cx="0" cy="624"/>
            </a:xfrm>
            <a:prstGeom prst="line">
              <a:avLst/>
            </a:prstGeom>
            <a:ln w="38100">
              <a:noFill/>
            </a:ln>
          </p:spPr>
        </p:sp>
        <p:sp>
          <p:nvSpPr>
            <p:cNvPr id="11269" name="直接连接符 115717"/>
            <p:cNvSpPr/>
            <p:nvPr/>
          </p:nvSpPr>
          <p:spPr>
            <a:xfrm>
              <a:off x="3420" y="5497"/>
              <a:ext cx="3240" cy="0"/>
            </a:xfrm>
            <a:prstGeom prst="line">
              <a:avLst/>
            </a:prstGeom>
            <a:ln w="38100">
              <a:noFill/>
            </a:ln>
          </p:spPr>
        </p:sp>
        <p:sp>
          <p:nvSpPr>
            <p:cNvPr id="11270" name="直接连接符 115718"/>
            <p:cNvSpPr/>
            <p:nvPr/>
          </p:nvSpPr>
          <p:spPr>
            <a:xfrm>
              <a:off x="5040" y="5497"/>
              <a:ext cx="0" cy="312"/>
            </a:xfrm>
            <a:prstGeom prst="line">
              <a:avLst/>
            </a:prstGeom>
            <a:ln w="38100">
              <a:noFill/>
            </a:ln>
          </p:spPr>
        </p:sp>
      </p:grpSp>
      <p:sp>
        <p:nvSpPr>
          <p:cNvPr id="115720" name="矩形 115719"/>
          <p:cNvSpPr/>
          <p:nvPr/>
        </p:nvSpPr>
        <p:spPr>
          <a:xfrm>
            <a:off x="98425" y="708025"/>
            <a:ext cx="6129338" cy="1917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just" defTabSz="0" fontAlgn="base">
              <a:buFont typeface="Wingdings" panose="05000000000000000000" charset="0"/>
              <a:buChar char="n"/>
              <a:tabLst>
                <a:tab pos="600075" algn="l"/>
              </a:tabLst>
            </a:pPr>
            <a:r>
              <a:rPr lang="zh-CN" altLang="en-US" b="1" strike="noStrike" noProof="1" dirty="0">
                <a:solidFill>
                  <a:schemeClr val="bg2">
                    <a:lumMod val="50000"/>
                    <a:lumOff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  <a:endParaRPr lang="zh-CN" altLang="en-US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algn="just" defTabSz="0" fontAlgn="base">
              <a:buFont typeface="Wingdings" panose="05000000000000000000" charset="0"/>
              <a:buChar char="Ø"/>
              <a:tabLst>
                <a:tab pos="600075" algn="l"/>
              </a:tabLst>
            </a:pPr>
            <a:r>
              <a:rPr lang="zh-CN" altLang="en-US" b="1" strike="noStrike" noProof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速度远小于光速的宏观物体的机械运动</a:t>
            </a:r>
            <a:endParaRPr lang="zh-CN" altLang="en-US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algn="just" defTabSz="0" fontAlgn="base">
              <a:buFont typeface="Wingdings" panose="05000000000000000000" charset="0"/>
              <a:buChar char="Ø"/>
              <a:tabLst>
                <a:tab pos="600075" algn="l"/>
              </a:tabLst>
            </a:pPr>
            <a:r>
              <a:rPr lang="zh-CN" altLang="en-US" b="1" strike="noStrike" noProof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以伽利略和牛顿总结的基本定律为基础，属于古典力学的范畴。</a:t>
            </a:r>
            <a:endParaRPr lang="zh-CN" altLang="en-US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 defTabSz="0" fontAlgn="base">
              <a:tabLst>
                <a:tab pos="600075" algn="l"/>
              </a:tabLst>
            </a:pPr>
            <a:endParaRPr lang="zh-CN" altLang="en-US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21" name="矩形 115720"/>
          <p:cNvSpPr/>
          <p:nvPr/>
        </p:nvSpPr>
        <p:spPr>
          <a:xfrm>
            <a:off x="-30162" y="5280025"/>
            <a:ext cx="2357438" cy="1371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457200" indent="-457200" algn="just" fontAlgn="base">
              <a:buFont typeface="Wingdings" panose="05000000000000000000" charset="0"/>
              <a:buChar char="Ø"/>
            </a:pPr>
            <a:r>
              <a:rPr lang="zh-CN" altLang="en-US" sz="2800" b="1" strike="noStrike" noProof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动力学</a:t>
            </a:r>
            <a:endParaRPr lang="zh-CN" altLang="en-US" sz="2800" b="1" strike="noStrike" noProof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0" fontAlgn="base" hangingPunct="0"/>
            <a:endParaRPr lang="zh-CN" altLang="en-US" sz="2800" b="1" strike="noStrike" noProof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22" name="矩形 115721"/>
          <p:cNvSpPr/>
          <p:nvPr/>
        </p:nvSpPr>
        <p:spPr>
          <a:xfrm>
            <a:off x="111125" y="3751263"/>
            <a:ext cx="1795463" cy="588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457200" indent="-457200" algn="just" fontAlgn="base">
              <a:buFont typeface="Wingdings" panose="05000000000000000000" charset="0"/>
              <a:buChar char="Ø"/>
            </a:pPr>
            <a:r>
              <a:rPr lang="zh-CN" altLang="en-US" sz="2800" b="1" strike="noStrike" noProof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静力学</a:t>
            </a:r>
            <a:endParaRPr lang="zh-CN" altLang="en-US" sz="2800" b="1" strike="noStrike" noProof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0" fontAlgn="base" hangingPunct="0"/>
            <a:endParaRPr lang="zh-CN" altLang="en-US" b="1" strike="noStrike" noProof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23" name="矩形 115722"/>
          <p:cNvSpPr/>
          <p:nvPr/>
        </p:nvSpPr>
        <p:spPr>
          <a:xfrm>
            <a:off x="28575" y="4489450"/>
            <a:ext cx="2282825" cy="404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457200" indent="-457200" eaLnBrk="0" hangingPunct="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30" name="矩形 115729"/>
          <p:cNvSpPr/>
          <p:nvPr/>
        </p:nvSpPr>
        <p:spPr>
          <a:xfrm>
            <a:off x="28575" y="3014663"/>
            <a:ext cx="5276850" cy="522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组成部分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732" name="矩形 115731"/>
          <p:cNvSpPr/>
          <p:nvPr/>
        </p:nvSpPr>
        <p:spPr>
          <a:xfrm>
            <a:off x="8807450" y="0"/>
            <a:ext cx="3365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fontAlgn="base"/>
            <a:r>
              <a:rPr lang="zh-CN" altLang="en-US" b="1" strike="noStrike" noProof="1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lang="zh-CN" altLang="en-US" b="1" strike="noStrike" noProof="1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25" name="a01-家具椅子桌子.mp4">
            <a:hlinkHover r:id="" action="ppaction://ole?verb=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19875" y="196850"/>
            <a:ext cx="2422525" cy="1895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6" name="a01-非圆形球场发动机实物video_20180722_223305.mp4">
            <a:hlinkHover r:id="" action="ppaction://ole?verb=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19875" y="4340225"/>
            <a:ext cx="2422525" cy="184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7" name="a1-解释3种部分.mp4">
            <a:hlinkClick r:id="" action="ppaction://media"/>
          </p:cNvPr>
          <p:cNvPicPr>
            <a:picLocks noRot="1"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19875" y="2366963"/>
            <a:ext cx="2422525" cy="181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80" name="图片 1127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5730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572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5723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572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3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25"/>
                  </p:tgtEl>
                </p:cond>
              </p:nextCondLst>
            </p:seq>
            <p:vide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32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33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33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26"/>
                  </p:tgtEl>
                </p:cond>
              </p:nextCondLst>
            </p:seq>
            <p:video>
              <p:cMediaNode>
                <p:cTn id="3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32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33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33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27"/>
                  </p:tgtEl>
                </p:cond>
              </p:nextCondLst>
            </p:seq>
            <p:video>
              <p:cMediaNode>
                <p:cTn id="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327"/>
                </p:tgtEl>
              </p:cMediaNode>
            </p:video>
          </p:childTnLst>
        </p:cTn>
      </p:par>
    </p:tnLst>
    <p:bldLst>
      <p:bldP spid="115721" grpId="0" build="p"/>
      <p:bldP spid="115722" grpId="0" build="p"/>
      <p:bldP spid="115723" grpId="0" build="p"/>
      <p:bldP spid="11573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62818"/>
          <p:cNvSpPr/>
          <p:nvPr/>
        </p:nvSpPr>
        <p:spPr>
          <a:xfrm>
            <a:off x="107950" y="790575"/>
            <a:ext cx="8610600" cy="19177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有些工程问题可以直接应用理论力学的基本理论去解决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有些比较复杂的问题，则需要用理论力学和其它专门知识共同来解决。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1" name="a01-废车粉碎过程video_20180723_003350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9388" y="2997200"/>
            <a:ext cx="3048000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62817"/>
          <p:cNvSpPr/>
          <p:nvPr/>
        </p:nvSpPr>
        <p:spPr>
          <a:xfrm>
            <a:off x="323850" y="5229225"/>
            <a:ext cx="863600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废车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3" name="a01-缝纫编织video_20180722_212741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00788" y="2974975"/>
            <a:ext cx="2663825" cy="2306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162817"/>
          <p:cNvSpPr/>
          <p:nvPr/>
        </p:nvSpPr>
        <p:spPr>
          <a:xfrm>
            <a:off x="7164388" y="5445125"/>
            <a:ext cx="863600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缝纫机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62817"/>
          <p:cNvSpPr/>
          <p:nvPr/>
        </p:nvSpPr>
        <p:spPr>
          <a:xfrm>
            <a:off x="4356100" y="5373688"/>
            <a:ext cx="863600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废轮胎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6" name="A01-轮胎粉碎.mp4">
            <a:hlinkClick r:id="" action="ppaction://media"/>
          </p:cNvPr>
          <p:cNvPicPr>
            <a:picLocks noRot="1"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2500" y="2997200"/>
            <a:ext cx="2449513" cy="228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11272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291"/>
                </p:tgtEl>
              </p:cMediaNode>
            </p:video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293"/>
                </p:tgtEl>
              </p:cMediaNode>
            </p:video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296"/>
                </p:tgtEl>
              </p:cMediaNode>
            </p:video>
          </p:childTnLst>
        </p:cTn>
      </p:par>
    </p:tnLst>
    <p:bldLst>
      <p:bldP spid="2" grpId="0"/>
      <p:bldP spid="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819" name="矩形 162818"/>
          <p:cNvSpPr/>
          <p:nvPr/>
        </p:nvSpPr>
        <p:spPr>
          <a:xfrm>
            <a:off x="107950" y="790575"/>
            <a:ext cx="8610600" cy="100488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基建狂魔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33" name="素材52--建筑机械基建狂魔建桥的方法---2m21s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5000" y="1966913"/>
            <a:ext cx="7227888" cy="383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6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6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33"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633"/>
                </p:tgtEl>
              </p:cMediaNode>
            </p:video>
          </p:childTnLst>
        </p:cTn>
      </p:par>
    </p:tnLst>
    <p:bldLst>
      <p:bldP spid="162818" grpId="0"/>
      <p:bldP spid="1628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矩形 162817"/>
          <p:cNvSpPr/>
          <p:nvPr/>
        </p:nvSpPr>
        <p:spPr>
          <a:xfrm>
            <a:off x="838200" y="-63500"/>
            <a:ext cx="6553200" cy="5794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学习理论力学的目的</a:t>
            </a:r>
            <a:endParaRPr lang="zh-CN" altLang="en-US" sz="32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8" name="矩形 162818"/>
          <p:cNvSpPr/>
          <p:nvPr/>
        </p:nvSpPr>
        <p:spPr>
          <a:xfrm>
            <a:off x="47625" y="515938"/>
            <a:ext cx="8610600" cy="137001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1、工程专业一般都要接触机械运动的问题。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有些比较复杂的问题，则需要用理论力学和其它专门知识共同来解决。     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</a:t>
            </a:r>
            <a:endParaRPr lang="zh-CN" altLang="en-US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62817"/>
          <p:cNvSpPr/>
          <p:nvPr/>
        </p:nvSpPr>
        <p:spPr>
          <a:xfrm>
            <a:off x="3492500" y="5876925"/>
            <a:ext cx="2592388" cy="33655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6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南海造岛神器</a:t>
            </a:r>
            <a:endParaRPr lang="zh-CN" altLang="en-US" sz="16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6" name="素材57--天鲲--54S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286125" y="1512888"/>
            <a:ext cx="4105275" cy="3832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1127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0" y="6369050"/>
            <a:ext cx="508000" cy="48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6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人际关系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微软雅黑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人际关系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微软雅黑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人际关系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微软雅黑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6085</Words>
  <Application>WPS 演示</Application>
  <PresentationFormat>在屏幕上显示</PresentationFormat>
  <Paragraphs>526</Paragraphs>
  <Slides>58</Slides>
  <Notes>1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173</vt:i4>
      </vt:variant>
      <vt:variant>
        <vt:lpstr>幻灯片标题</vt:lpstr>
      </vt:variant>
      <vt:variant>
        <vt:i4>58</vt:i4>
      </vt:variant>
    </vt:vector>
  </HeadingPairs>
  <TitlesOfParts>
    <vt:vector size="242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Wingdings</vt:lpstr>
      <vt:lpstr>人际关系</vt:lpstr>
      <vt:lpstr>1_人际关系</vt:lpstr>
      <vt:lpstr>2_人际关系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Equation.KSEE3</vt:lpstr>
      <vt:lpstr>Paint.Picture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Paint.Picture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ynm]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即可</cp:lastModifiedBy>
  <cp:revision>547</cp:revision>
  <dcterms:created xsi:type="dcterms:W3CDTF">2003-09-19T06:46:00Z</dcterms:created>
  <dcterms:modified xsi:type="dcterms:W3CDTF">2021-08-04T10:01:07Z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2052-11.1.0.10650</vt:lpwstr>
  </property>
  <property fmtid="{D5CDD505-2E9C-101B-9397-08002B2CF9AE}" pid="3" name="ICV">
    <vt:lpwstr>8105253B76FF4C32AA9A037CB790777C</vt:lpwstr>
  </property>
</Properties>
</file>